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8"/>
  </p:notesMasterIdLst>
  <p:sldIdLst>
    <p:sldId id="256" r:id="rId2"/>
    <p:sldId id="277" r:id="rId3"/>
    <p:sldId id="278" r:id="rId4"/>
    <p:sldId id="280" r:id="rId5"/>
    <p:sldId id="279" r:id="rId6"/>
    <p:sldId id="257" r:id="rId7"/>
    <p:sldId id="258" r:id="rId8"/>
    <p:sldId id="259" r:id="rId9"/>
    <p:sldId id="260" r:id="rId10"/>
    <p:sldId id="281" r:id="rId11"/>
    <p:sldId id="261" r:id="rId12"/>
    <p:sldId id="263" r:id="rId13"/>
    <p:sldId id="264" r:id="rId14"/>
    <p:sldId id="265" r:id="rId15"/>
    <p:sldId id="266" r:id="rId16"/>
    <p:sldId id="267" r:id="rId17"/>
    <p:sldId id="268" r:id="rId18"/>
    <p:sldId id="270" r:id="rId19"/>
    <p:sldId id="271" r:id="rId20"/>
    <p:sldId id="272" r:id="rId21"/>
    <p:sldId id="273" r:id="rId22"/>
    <p:sldId id="282" r:id="rId23"/>
    <p:sldId id="283" r:id="rId24"/>
    <p:sldId id="274" r:id="rId25"/>
    <p:sldId id="275" r:id="rId26"/>
    <p:sldId id="27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A1B61A-7B22-4816-A7C6-9B8CAF5E651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AA0F7D-F95E-476E-B284-B860169DFB04}">
      <dgm:prSet phldrT="[Текст]"/>
      <dgm:spPr/>
      <dgm:t>
        <a:bodyPr/>
        <a:lstStyle/>
        <a:p>
          <a:r>
            <a:rPr lang="ru-RU" b="1" dirty="0"/>
            <a:t>Механизмы</a:t>
          </a:r>
        </a:p>
      </dgm:t>
    </dgm:pt>
    <dgm:pt modelId="{BAD24B6E-46A6-4AF1-BA55-598E754A4CDA}" type="parTrans" cxnId="{A9F586C8-FA15-4B39-B81B-339308B224DE}">
      <dgm:prSet/>
      <dgm:spPr/>
      <dgm:t>
        <a:bodyPr/>
        <a:lstStyle/>
        <a:p>
          <a:endParaRPr lang="ru-RU"/>
        </a:p>
      </dgm:t>
    </dgm:pt>
    <dgm:pt modelId="{020C0DC2-8B73-4183-8E60-6F810FE2DAEB}" type="sibTrans" cxnId="{A9F586C8-FA15-4B39-B81B-339308B224DE}">
      <dgm:prSet/>
      <dgm:spPr/>
      <dgm:t>
        <a:bodyPr/>
        <a:lstStyle/>
        <a:p>
          <a:endParaRPr lang="ru-RU"/>
        </a:p>
      </dgm:t>
    </dgm:pt>
    <dgm:pt modelId="{723E09FA-65C1-4877-B589-DA929A0FFBBF}">
      <dgm:prSet phldrT="[Текст]"/>
      <dgm:spPr/>
      <dgm:t>
        <a:bodyPr/>
        <a:lstStyle/>
        <a:p>
          <a:r>
            <a:rPr lang="ru-RU" b="1" dirty="0"/>
            <a:t>Заражение</a:t>
          </a:r>
        </a:p>
      </dgm:t>
    </dgm:pt>
    <dgm:pt modelId="{45A4B780-AAEC-4558-80D0-EADBA7D6D3FC}" type="parTrans" cxnId="{74E8EFDC-DACB-49C4-A1D2-D32CC054E7CC}">
      <dgm:prSet/>
      <dgm:spPr/>
      <dgm:t>
        <a:bodyPr/>
        <a:lstStyle/>
        <a:p>
          <a:endParaRPr lang="ru-RU"/>
        </a:p>
      </dgm:t>
    </dgm:pt>
    <dgm:pt modelId="{DDFFEFBD-748C-4869-AC2D-BABB120CE323}" type="sibTrans" cxnId="{74E8EFDC-DACB-49C4-A1D2-D32CC054E7CC}">
      <dgm:prSet/>
      <dgm:spPr/>
      <dgm:t>
        <a:bodyPr/>
        <a:lstStyle/>
        <a:p>
          <a:endParaRPr lang="ru-RU"/>
        </a:p>
      </dgm:t>
    </dgm:pt>
    <dgm:pt modelId="{B93F16DC-5874-4B67-86F7-09F2213B652E}">
      <dgm:prSet phldrT="[Текст]"/>
      <dgm:spPr/>
      <dgm:t>
        <a:bodyPr/>
        <a:lstStyle/>
        <a:p>
          <a:r>
            <a:rPr lang="ru-RU" b="1" dirty="0"/>
            <a:t>Внушение</a:t>
          </a:r>
        </a:p>
      </dgm:t>
    </dgm:pt>
    <dgm:pt modelId="{CA421C04-FA33-4B2E-AE39-B9BB2A90AD19}" type="parTrans" cxnId="{7DF0B087-6EC9-46E4-9371-2C0FAB26C085}">
      <dgm:prSet/>
      <dgm:spPr/>
      <dgm:t>
        <a:bodyPr/>
        <a:lstStyle/>
        <a:p>
          <a:endParaRPr lang="ru-RU"/>
        </a:p>
      </dgm:t>
    </dgm:pt>
    <dgm:pt modelId="{F165BA05-AB66-4F14-9F5D-E6BEDF386C3E}" type="sibTrans" cxnId="{7DF0B087-6EC9-46E4-9371-2C0FAB26C085}">
      <dgm:prSet/>
      <dgm:spPr/>
      <dgm:t>
        <a:bodyPr/>
        <a:lstStyle/>
        <a:p>
          <a:endParaRPr lang="ru-RU"/>
        </a:p>
      </dgm:t>
    </dgm:pt>
    <dgm:pt modelId="{0228D2E6-836B-497F-9A98-2797E826B339}">
      <dgm:prSet/>
      <dgm:spPr/>
      <dgm:t>
        <a:bodyPr/>
        <a:lstStyle/>
        <a:p>
          <a:r>
            <a:rPr lang="ru-RU" b="1" dirty="0"/>
            <a:t>Подражание</a:t>
          </a:r>
        </a:p>
      </dgm:t>
    </dgm:pt>
    <dgm:pt modelId="{361DFB40-755D-4417-9512-6D04DCD9E1C6}" type="parTrans" cxnId="{267C5302-10A1-4CC0-9C79-FF16C61B152B}">
      <dgm:prSet/>
      <dgm:spPr/>
      <dgm:t>
        <a:bodyPr/>
        <a:lstStyle/>
        <a:p>
          <a:endParaRPr lang="ru-RU"/>
        </a:p>
      </dgm:t>
    </dgm:pt>
    <dgm:pt modelId="{1BD86293-80BF-4BBF-90F8-FFD7D793CCF2}" type="sibTrans" cxnId="{267C5302-10A1-4CC0-9C79-FF16C61B152B}">
      <dgm:prSet/>
      <dgm:spPr/>
      <dgm:t>
        <a:bodyPr/>
        <a:lstStyle/>
        <a:p>
          <a:endParaRPr lang="ru-RU"/>
        </a:p>
      </dgm:t>
    </dgm:pt>
    <dgm:pt modelId="{D68ABC3B-13AF-43C1-90CF-69A7F6A98E97}">
      <dgm:prSet/>
      <dgm:spPr/>
      <dgm:t>
        <a:bodyPr/>
        <a:lstStyle/>
        <a:p>
          <a:r>
            <a:rPr lang="ru-RU" b="1" dirty="0"/>
            <a:t>Убеждение</a:t>
          </a:r>
        </a:p>
      </dgm:t>
    </dgm:pt>
    <dgm:pt modelId="{A643559E-96B2-44B7-BC31-E93BB2FCA6CB}" type="parTrans" cxnId="{3890204F-2B8A-4A4D-877C-292627BE25FD}">
      <dgm:prSet/>
      <dgm:spPr/>
      <dgm:t>
        <a:bodyPr/>
        <a:lstStyle/>
        <a:p>
          <a:endParaRPr lang="ru-RU"/>
        </a:p>
      </dgm:t>
    </dgm:pt>
    <dgm:pt modelId="{20D36D51-C745-4488-85BE-630516EBB6AD}" type="sibTrans" cxnId="{3890204F-2B8A-4A4D-877C-292627BE25FD}">
      <dgm:prSet/>
      <dgm:spPr/>
      <dgm:t>
        <a:bodyPr/>
        <a:lstStyle/>
        <a:p>
          <a:endParaRPr lang="ru-RU"/>
        </a:p>
      </dgm:t>
    </dgm:pt>
    <dgm:pt modelId="{B3101EBE-7001-44D2-AEE9-40AF06BA6480}">
      <dgm:prSet/>
      <dgm:spPr/>
      <dgm:t>
        <a:bodyPr/>
        <a:lstStyle/>
        <a:p>
          <a:r>
            <a:rPr lang="ru-RU" b="1" dirty="0"/>
            <a:t>Мода</a:t>
          </a:r>
        </a:p>
      </dgm:t>
    </dgm:pt>
    <dgm:pt modelId="{0B69C138-E90B-4B5B-9DB0-A5EBFB2BEDF8}" type="parTrans" cxnId="{0353737F-B627-428B-9410-9D57A61AA39F}">
      <dgm:prSet/>
      <dgm:spPr/>
      <dgm:t>
        <a:bodyPr/>
        <a:lstStyle/>
        <a:p>
          <a:endParaRPr lang="ru-RU"/>
        </a:p>
      </dgm:t>
    </dgm:pt>
    <dgm:pt modelId="{10DAC741-5FAC-4D8D-B21D-192A0AD0E275}" type="sibTrans" cxnId="{0353737F-B627-428B-9410-9D57A61AA39F}">
      <dgm:prSet/>
      <dgm:spPr/>
      <dgm:t>
        <a:bodyPr/>
        <a:lstStyle/>
        <a:p>
          <a:endParaRPr lang="ru-RU"/>
        </a:p>
      </dgm:t>
    </dgm:pt>
    <dgm:pt modelId="{09F27F34-3276-40B5-8C2F-AD8689B38D24}" type="pres">
      <dgm:prSet presAssocID="{D5A1B61A-7B22-4816-A7C6-9B8CAF5E651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FF388AE-2094-4E42-BC9F-76C497BE8C0B}" type="pres">
      <dgm:prSet presAssocID="{03AA0F7D-F95E-476E-B284-B860169DFB04}" presName="hierRoot1" presStyleCnt="0"/>
      <dgm:spPr/>
    </dgm:pt>
    <dgm:pt modelId="{A0BD858B-CF7C-4495-9B5A-97B3219D2868}" type="pres">
      <dgm:prSet presAssocID="{03AA0F7D-F95E-476E-B284-B860169DFB04}" presName="composite" presStyleCnt="0"/>
      <dgm:spPr/>
    </dgm:pt>
    <dgm:pt modelId="{8B12C219-2326-4D0A-B5BE-AAF812C60993}" type="pres">
      <dgm:prSet presAssocID="{03AA0F7D-F95E-476E-B284-B860169DFB04}" presName="background" presStyleLbl="node0" presStyleIdx="0" presStyleCnt="1"/>
      <dgm:spPr/>
    </dgm:pt>
    <dgm:pt modelId="{4B787427-6A11-41F0-AAF7-BAF3277A0699}" type="pres">
      <dgm:prSet presAssocID="{03AA0F7D-F95E-476E-B284-B860169DFB04}" presName="text" presStyleLbl="fgAcc0" presStyleIdx="0" presStyleCnt="1">
        <dgm:presLayoutVars>
          <dgm:chPref val="3"/>
        </dgm:presLayoutVars>
      </dgm:prSet>
      <dgm:spPr/>
    </dgm:pt>
    <dgm:pt modelId="{709A56E4-5442-48BA-99BA-9327D1091D7F}" type="pres">
      <dgm:prSet presAssocID="{03AA0F7D-F95E-476E-B284-B860169DFB04}" presName="hierChild2" presStyleCnt="0"/>
      <dgm:spPr/>
    </dgm:pt>
    <dgm:pt modelId="{C256F8F0-780D-4BDF-8327-D97AD0E0F09B}" type="pres">
      <dgm:prSet presAssocID="{45A4B780-AAEC-4558-80D0-EADBA7D6D3FC}" presName="Name10" presStyleLbl="parChTrans1D2" presStyleIdx="0" presStyleCnt="5"/>
      <dgm:spPr/>
    </dgm:pt>
    <dgm:pt modelId="{107703E0-2BAE-4EC9-87E6-FB18B8AF8640}" type="pres">
      <dgm:prSet presAssocID="{723E09FA-65C1-4877-B589-DA929A0FFBBF}" presName="hierRoot2" presStyleCnt="0"/>
      <dgm:spPr/>
    </dgm:pt>
    <dgm:pt modelId="{DCEFCA33-87B4-4647-B6B1-1D5E4175CC0A}" type="pres">
      <dgm:prSet presAssocID="{723E09FA-65C1-4877-B589-DA929A0FFBBF}" presName="composite2" presStyleCnt="0"/>
      <dgm:spPr/>
    </dgm:pt>
    <dgm:pt modelId="{2C415AB1-BB08-4312-B51B-95CB3841A0B6}" type="pres">
      <dgm:prSet presAssocID="{723E09FA-65C1-4877-B589-DA929A0FFBBF}" presName="background2" presStyleLbl="node2" presStyleIdx="0" presStyleCnt="5"/>
      <dgm:spPr/>
    </dgm:pt>
    <dgm:pt modelId="{A0EE178E-2E2C-4D06-80E0-F025DF99E3CD}" type="pres">
      <dgm:prSet presAssocID="{723E09FA-65C1-4877-B589-DA929A0FFBBF}" presName="text2" presStyleLbl="fgAcc2" presStyleIdx="0" presStyleCnt="5">
        <dgm:presLayoutVars>
          <dgm:chPref val="3"/>
        </dgm:presLayoutVars>
      </dgm:prSet>
      <dgm:spPr/>
    </dgm:pt>
    <dgm:pt modelId="{2144AF12-DF27-4C11-8792-759E3B178308}" type="pres">
      <dgm:prSet presAssocID="{723E09FA-65C1-4877-B589-DA929A0FFBBF}" presName="hierChild3" presStyleCnt="0"/>
      <dgm:spPr/>
    </dgm:pt>
    <dgm:pt modelId="{07C1EBA6-62DF-422D-803D-8BEF913A355E}" type="pres">
      <dgm:prSet presAssocID="{CA421C04-FA33-4B2E-AE39-B9BB2A90AD19}" presName="Name10" presStyleLbl="parChTrans1D2" presStyleIdx="1" presStyleCnt="5"/>
      <dgm:spPr/>
    </dgm:pt>
    <dgm:pt modelId="{E866C7AF-153F-4C40-8B65-00F5BFA38088}" type="pres">
      <dgm:prSet presAssocID="{B93F16DC-5874-4B67-86F7-09F2213B652E}" presName="hierRoot2" presStyleCnt="0"/>
      <dgm:spPr/>
    </dgm:pt>
    <dgm:pt modelId="{7164748E-EA9E-41C4-9394-099C819BE15E}" type="pres">
      <dgm:prSet presAssocID="{B93F16DC-5874-4B67-86F7-09F2213B652E}" presName="composite2" presStyleCnt="0"/>
      <dgm:spPr/>
    </dgm:pt>
    <dgm:pt modelId="{87E82242-5E88-42F7-B046-2108E0D5B8D5}" type="pres">
      <dgm:prSet presAssocID="{B93F16DC-5874-4B67-86F7-09F2213B652E}" presName="background2" presStyleLbl="node2" presStyleIdx="1" presStyleCnt="5"/>
      <dgm:spPr/>
    </dgm:pt>
    <dgm:pt modelId="{4A923101-7781-4363-875F-2B67F2B1D668}" type="pres">
      <dgm:prSet presAssocID="{B93F16DC-5874-4B67-86F7-09F2213B652E}" presName="text2" presStyleLbl="fgAcc2" presStyleIdx="1" presStyleCnt="5">
        <dgm:presLayoutVars>
          <dgm:chPref val="3"/>
        </dgm:presLayoutVars>
      </dgm:prSet>
      <dgm:spPr/>
    </dgm:pt>
    <dgm:pt modelId="{58FDB4D3-448A-402B-9A66-79E24A1BDE84}" type="pres">
      <dgm:prSet presAssocID="{B93F16DC-5874-4B67-86F7-09F2213B652E}" presName="hierChild3" presStyleCnt="0"/>
      <dgm:spPr/>
    </dgm:pt>
    <dgm:pt modelId="{41D5D0CD-B9BD-4B91-9C42-B61699B366DC}" type="pres">
      <dgm:prSet presAssocID="{361DFB40-755D-4417-9512-6D04DCD9E1C6}" presName="Name10" presStyleLbl="parChTrans1D2" presStyleIdx="2" presStyleCnt="5"/>
      <dgm:spPr/>
    </dgm:pt>
    <dgm:pt modelId="{AD970212-107C-4802-A507-EB21ED7F32BC}" type="pres">
      <dgm:prSet presAssocID="{0228D2E6-836B-497F-9A98-2797E826B339}" presName="hierRoot2" presStyleCnt="0"/>
      <dgm:spPr/>
    </dgm:pt>
    <dgm:pt modelId="{4D0ADFDC-6104-4FEE-8C21-A53C16E5DFB6}" type="pres">
      <dgm:prSet presAssocID="{0228D2E6-836B-497F-9A98-2797E826B339}" presName="composite2" presStyleCnt="0"/>
      <dgm:spPr/>
    </dgm:pt>
    <dgm:pt modelId="{B8FAB9FB-BED8-4B24-94F5-303EF57B0D55}" type="pres">
      <dgm:prSet presAssocID="{0228D2E6-836B-497F-9A98-2797E826B339}" presName="background2" presStyleLbl="node2" presStyleIdx="2" presStyleCnt="5"/>
      <dgm:spPr/>
    </dgm:pt>
    <dgm:pt modelId="{93B39C70-769F-4584-AF20-DAC6512F5478}" type="pres">
      <dgm:prSet presAssocID="{0228D2E6-836B-497F-9A98-2797E826B339}" presName="text2" presStyleLbl="fgAcc2" presStyleIdx="2" presStyleCnt="5">
        <dgm:presLayoutVars>
          <dgm:chPref val="3"/>
        </dgm:presLayoutVars>
      </dgm:prSet>
      <dgm:spPr/>
    </dgm:pt>
    <dgm:pt modelId="{3B8E0601-246C-452F-9DD2-57A2D0F40DC2}" type="pres">
      <dgm:prSet presAssocID="{0228D2E6-836B-497F-9A98-2797E826B339}" presName="hierChild3" presStyleCnt="0"/>
      <dgm:spPr/>
    </dgm:pt>
    <dgm:pt modelId="{4CDB9243-A922-40AC-851E-DC6F1D2BA541}" type="pres">
      <dgm:prSet presAssocID="{A643559E-96B2-44B7-BC31-E93BB2FCA6CB}" presName="Name10" presStyleLbl="parChTrans1D2" presStyleIdx="3" presStyleCnt="5"/>
      <dgm:spPr/>
    </dgm:pt>
    <dgm:pt modelId="{C8CD3633-9E48-4841-82F4-8546D879AC83}" type="pres">
      <dgm:prSet presAssocID="{D68ABC3B-13AF-43C1-90CF-69A7F6A98E97}" presName="hierRoot2" presStyleCnt="0"/>
      <dgm:spPr/>
    </dgm:pt>
    <dgm:pt modelId="{2D95E90E-4127-4239-B470-6C83A5909F4F}" type="pres">
      <dgm:prSet presAssocID="{D68ABC3B-13AF-43C1-90CF-69A7F6A98E97}" presName="composite2" presStyleCnt="0"/>
      <dgm:spPr/>
    </dgm:pt>
    <dgm:pt modelId="{55EB6E50-85B0-4F24-BCE8-F56E6DB38C79}" type="pres">
      <dgm:prSet presAssocID="{D68ABC3B-13AF-43C1-90CF-69A7F6A98E97}" presName="background2" presStyleLbl="node2" presStyleIdx="3" presStyleCnt="5"/>
      <dgm:spPr/>
    </dgm:pt>
    <dgm:pt modelId="{7C893EC9-8FDA-40D0-9E74-78128CC4AB33}" type="pres">
      <dgm:prSet presAssocID="{D68ABC3B-13AF-43C1-90CF-69A7F6A98E97}" presName="text2" presStyleLbl="fgAcc2" presStyleIdx="3" presStyleCnt="5">
        <dgm:presLayoutVars>
          <dgm:chPref val="3"/>
        </dgm:presLayoutVars>
      </dgm:prSet>
      <dgm:spPr/>
    </dgm:pt>
    <dgm:pt modelId="{878B7396-B272-499A-8E06-23A6246BF079}" type="pres">
      <dgm:prSet presAssocID="{D68ABC3B-13AF-43C1-90CF-69A7F6A98E97}" presName="hierChild3" presStyleCnt="0"/>
      <dgm:spPr/>
    </dgm:pt>
    <dgm:pt modelId="{5D50AFCB-2860-4B32-96C3-01BAE0D28A7F}" type="pres">
      <dgm:prSet presAssocID="{0B69C138-E90B-4B5B-9DB0-A5EBFB2BEDF8}" presName="Name10" presStyleLbl="parChTrans1D2" presStyleIdx="4" presStyleCnt="5"/>
      <dgm:spPr/>
    </dgm:pt>
    <dgm:pt modelId="{185E5E25-AD9E-4372-9D52-75416EC3C26A}" type="pres">
      <dgm:prSet presAssocID="{B3101EBE-7001-44D2-AEE9-40AF06BA6480}" presName="hierRoot2" presStyleCnt="0"/>
      <dgm:spPr/>
    </dgm:pt>
    <dgm:pt modelId="{447A6741-112F-4192-9B41-8D26E9E41B27}" type="pres">
      <dgm:prSet presAssocID="{B3101EBE-7001-44D2-AEE9-40AF06BA6480}" presName="composite2" presStyleCnt="0"/>
      <dgm:spPr/>
    </dgm:pt>
    <dgm:pt modelId="{0EDEB4B4-3184-4989-89C8-C7FE4479A3CD}" type="pres">
      <dgm:prSet presAssocID="{B3101EBE-7001-44D2-AEE9-40AF06BA6480}" presName="background2" presStyleLbl="node2" presStyleIdx="4" presStyleCnt="5"/>
      <dgm:spPr/>
    </dgm:pt>
    <dgm:pt modelId="{4C8B2FE7-3C04-47AC-8820-F6D8BE1175CC}" type="pres">
      <dgm:prSet presAssocID="{B3101EBE-7001-44D2-AEE9-40AF06BA6480}" presName="text2" presStyleLbl="fgAcc2" presStyleIdx="4" presStyleCnt="5">
        <dgm:presLayoutVars>
          <dgm:chPref val="3"/>
        </dgm:presLayoutVars>
      </dgm:prSet>
      <dgm:spPr/>
    </dgm:pt>
    <dgm:pt modelId="{2641D2A1-F75F-49FC-9393-9CA07A11FB0C}" type="pres">
      <dgm:prSet presAssocID="{B3101EBE-7001-44D2-AEE9-40AF06BA6480}" presName="hierChild3" presStyleCnt="0"/>
      <dgm:spPr/>
    </dgm:pt>
  </dgm:ptLst>
  <dgm:cxnLst>
    <dgm:cxn modelId="{267C5302-10A1-4CC0-9C79-FF16C61B152B}" srcId="{03AA0F7D-F95E-476E-B284-B860169DFB04}" destId="{0228D2E6-836B-497F-9A98-2797E826B339}" srcOrd="2" destOrd="0" parTransId="{361DFB40-755D-4417-9512-6D04DCD9E1C6}" sibTransId="{1BD86293-80BF-4BBF-90F8-FFD7D793CCF2}"/>
    <dgm:cxn modelId="{4B4AC024-75B9-4CF5-AF19-0E50F1DF9E51}" type="presOf" srcId="{A643559E-96B2-44B7-BC31-E93BB2FCA6CB}" destId="{4CDB9243-A922-40AC-851E-DC6F1D2BA541}" srcOrd="0" destOrd="0" presId="urn:microsoft.com/office/officeart/2005/8/layout/hierarchy1"/>
    <dgm:cxn modelId="{A025CA24-A597-4849-BF52-613288ED53BB}" type="presOf" srcId="{CA421C04-FA33-4B2E-AE39-B9BB2A90AD19}" destId="{07C1EBA6-62DF-422D-803D-8BEF913A355E}" srcOrd="0" destOrd="0" presId="urn:microsoft.com/office/officeart/2005/8/layout/hierarchy1"/>
    <dgm:cxn modelId="{339E7B69-4EC6-410D-937D-9368309AE9CE}" type="presOf" srcId="{0B69C138-E90B-4B5B-9DB0-A5EBFB2BEDF8}" destId="{5D50AFCB-2860-4B32-96C3-01BAE0D28A7F}" srcOrd="0" destOrd="0" presId="urn:microsoft.com/office/officeart/2005/8/layout/hierarchy1"/>
    <dgm:cxn modelId="{472BA969-D333-4840-8537-1BD234B97074}" type="presOf" srcId="{45A4B780-AAEC-4558-80D0-EADBA7D6D3FC}" destId="{C256F8F0-780D-4BDF-8327-D97AD0E0F09B}" srcOrd="0" destOrd="0" presId="urn:microsoft.com/office/officeart/2005/8/layout/hierarchy1"/>
    <dgm:cxn modelId="{3890204F-2B8A-4A4D-877C-292627BE25FD}" srcId="{03AA0F7D-F95E-476E-B284-B860169DFB04}" destId="{D68ABC3B-13AF-43C1-90CF-69A7F6A98E97}" srcOrd="3" destOrd="0" parTransId="{A643559E-96B2-44B7-BC31-E93BB2FCA6CB}" sibTransId="{20D36D51-C745-4488-85BE-630516EBB6AD}"/>
    <dgm:cxn modelId="{7390FE56-5A95-40A8-92E7-EB5FDFD63ADB}" type="presOf" srcId="{B93F16DC-5874-4B67-86F7-09F2213B652E}" destId="{4A923101-7781-4363-875F-2B67F2B1D668}" srcOrd="0" destOrd="0" presId="urn:microsoft.com/office/officeart/2005/8/layout/hierarchy1"/>
    <dgm:cxn modelId="{9234F558-9DB3-4524-ABFB-9261F364AC20}" type="presOf" srcId="{361DFB40-755D-4417-9512-6D04DCD9E1C6}" destId="{41D5D0CD-B9BD-4B91-9C42-B61699B366DC}" srcOrd="0" destOrd="0" presId="urn:microsoft.com/office/officeart/2005/8/layout/hierarchy1"/>
    <dgm:cxn modelId="{0353737F-B627-428B-9410-9D57A61AA39F}" srcId="{03AA0F7D-F95E-476E-B284-B860169DFB04}" destId="{B3101EBE-7001-44D2-AEE9-40AF06BA6480}" srcOrd="4" destOrd="0" parTransId="{0B69C138-E90B-4B5B-9DB0-A5EBFB2BEDF8}" sibTransId="{10DAC741-5FAC-4D8D-B21D-192A0AD0E275}"/>
    <dgm:cxn modelId="{7DF0B087-6EC9-46E4-9371-2C0FAB26C085}" srcId="{03AA0F7D-F95E-476E-B284-B860169DFB04}" destId="{B93F16DC-5874-4B67-86F7-09F2213B652E}" srcOrd="1" destOrd="0" parTransId="{CA421C04-FA33-4B2E-AE39-B9BB2A90AD19}" sibTransId="{F165BA05-AB66-4F14-9F5D-E6BEDF386C3E}"/>
    <dgm:cxn modelId="{AD6AD0B7-7BFB-4187-AC8F-EC46ACEC4107}" type="presOf" srcId="{D5A1B61A-7B22-4816-A7C6-9B8CAF5E651F}" destId="{09F27F34-3276-40B5-8C2F-AD8689B38D24}" srcOrd="0" destOrd="0" presId="urn:microsoft.com/office/officeart/2005/8/layout/hierarchy1"/>
    <dgm:cxn modelId="{05A8D2B8-D791-4471-9078-1B76FF182D4F}" type="presOf" srcId="{D68ABC3B-13AF-43C1-90CF-69A7F6A98E97}" destId="{7C893EC9-8FDA-40D0-9E74-78128CC4AB33}" srcOrd="0" destOrd="0" presId="urn:microsoft.com/office/officeart/2005/8/layout/hierarchy1"/>
    <dgm:cxn modelId="{C96910BC-FC08-44F7-ADA6-E4A12263836F}" type="presOf" srcId="{B3101EBE-7001-44D2-AEE9-40AF06BA6480}" destId="{4C8B2FE7-3C04-47AC-8820-F6D8BE1175CC}" srcOrd="0" destOrd="0" presId="urn:microsoft.com/office/officeart/2005/8/layout/hierarchy1"/>
    <dgm:cxn modelId="{10649CBF-7BB8-40FC-A2CB-66EE3460501C}" type="presOf" srcId="{0228D2E6-836B-497F-9A98-2797E826B339}" destId="{93B39C70-769F-4584-AF20-DAC6512F5478}" srcOrd="0" destOrd="0" presId="urn:microsoft.com/office/officeart/2005/8/layout/hierarchy1"/>
    <dgm:cxn modelId="{A9F586C8-FA15-4B39-B81B-339308B224DE}" srcId="{D5A1B61A-7B22-4816-A7C6-9B8CAF5E651F}" destId="{03AA0F7D-F95E-476E-B284-B860169DFB04}" srcOrd="0" destOrd="0" parTransId="{BAD24B6E-46A6-4AF1-BA55-598E754A4CDA}" sibTransId="{020C0DC2-8B73-4183-8E60-6F810FE2DAEB}"/>
    <dgm:cxn modelId="{74E8EFDC-DACB-49C4-A1D2-D32CC054E7CC}" srcId="{03AA0F7D-F95E-476E-B284-B860169DFB04}" destId="{723E09FA-65C1-4877-B589-DA929A0FFBBF}" srcOrd="0" destOrd="0" parTransId="{45A4B780-AAEC-4558-80D0-EADBA7D6D3FC}" sibTransId="{DDFFEFBD-748C-4869-AC2D-BABB120CE323}"/>
    <dgm:cxn modelId="{0BF97AE6-5039-49A4-B90A-8395DFE5C21C}" type="presOf" srcId="{723E09FA-65C1-4877-B589-DA929A0FFBBF}" destId="{A0EE178E-2E2C-4D06-80E0-F025DF99E3CD}" srcOrd="0" destOrd="0" presId="urn:microsoft.com/office/officeart/2005/8/layout/hierarchy1"/>
    <dgm:cxn modelId="{DA8DF7F7-4137-4558-BAE9-AEAFAA8E93EB}" type="presOf" srcId="{03AA0F7D-F95E-476E-B284-B860169DFB04}" destId="{4B787427-6A11-41F0-AAF7-BAF3277A0699}" srcOrd="0" destOrd="0" presId="urn:microsoft.com/office/officeart/2005/8/layout/hierarchy1"/>
    <dgm:cxn modelId="{FB455B19-5B10-4808-B0F1-5B6C6B151E19}" type="presParOf" srcId="{09F27F34-3276-40B5-8C2F-AD8689B38D24}" destId="{DFF388AE-2094-4E42-BC9F-76C497BE8C0B}" srcOrd="0" destOrd="0" presId="urn:microsoft.com/office/officeart/2005/8/layout/hierarchy1"/>
    <dgm:cxn modelId="{9EDFA094-3E57-4AB9-9EE4-E1DE9E307E2C}" type="presParOf" srcId="{DFF388AE-2094-4E42-BC9F-76C497BE8C0B}" destId="{A0BD858B-CF7C-4495-9B5A-97B3219D2868}" srcOrd="0" destOrd="0" presId="urn:microsoft.com/office/officeart/2005/8/layout/hierarchy1"/>
    <dgm:cxn modelId="{B82E5623-661F-44FD-B2DE-CD31484376DE}" type="presParOf" srcId="{A0BD858B-CF7C-4495-9B5A-97B3219D2868}" destId="{8B12C219-2326-4D0A-B5BE-AAF812C60993}" srcOrd="0" destOrd="0" presId="urn:microsoft.com/office/officeart/2005/8/layout/hierarchy1"/>
    <dgm:cxn modelId="{2B5D0D54-0FC2-40D5-B3D9-41C64CC25F9C}" type="presParOf" srcId="{A0BD858B-CF7C-4495-9B5A-97B3219D2868}" destId="{4B787427-6A11-41F0-AAF7-BAF3277A0699}" srcOrd="1" destOrd="0" presId="urn:microsoft.com/office/officeart/2005/8/layout/hierarchy1"/>
    <dgm:cxn modelId="{66643B90-E1AE-4FBF-8769-B7142EB80E84}" type="presParOf" srcId="{DFF388AE-2094-4E42-BC9F-76C497BE8C0B}" destId="{709A56E4-5442-48BA-99BA-9327D1091D7F}" srcOrd="1" destOrd="0" presId="urn:microsoft.com/office/officeart/2005/8/layout/hierarchy1"/>
    <dgm:cxn modelId="{C60F175E-988C-4152-82A4-30D795850CA4}" type="presParOf" srcId="{709A56E4-5442-48BA-99BA-9327D1091D7F}" destId="{C256F8F0-780D-4BDF-8327-D97AD0E0F09B}" srcOrd="0" destOrd="0" presId="urn:microsoft.com/office/officeart/2005/8/layout/hierarchy1"/>
    <dgm:cxn modelId="{39645AF7-3D5A-42D8-9F78-01ADEBD58FE2}" type="presParOf" srcId="{709A56E4-5442-48BA-99BA-9327D1091D7F}" destId="{107703E0-2BAE-4EC9-87E6-FB18B8AF8640}" srcOrd="1" destOrd="0" presId="urn:microsoft.com/office/officeart/2005/8/layout/hierarchy1"/>
    <dgm:cxn modelId="{038B67C5-1F55-41CE-9685-4F04D1FC8553}" type="presParOf" srcId="{107703E0-2BAE-4EC9-87E6-FB18B8AF8640}" destId="{DCEFCA33-87B4-4647-B6B1-1D5E4175CC0A}" srcOrd="0" destOrd="0" presId="urn:microsoft.com/office/officeart/2005/8/layout/hierarchy1"/>
    <dgm:cxn modelId="{66E1E741-D7C4-4F19-AEE6-E518EDD51412}" type="presParOf" srcId="{DCEFCA33-87B4-4647-B6B1-1D5E4175CC0A}" destId="{2C415AB1-BB08-4312-B51B-95CB3841A0B6}" srcOrd="0" destOrd="0" presId="urn:microsoft.com/office/officeart/2005/8/layout/hierarchy1"/>
    <dgm:cxn modelId="{90838708-3747-4358-A1ED-C6343820CD3A}" type="presParOf" srcId="{DCEFCA33-87B4-4647-B6B1-1D5E4175CC0A}" destId="{A0EE178E-2E2C-4D06-80E0-F025DF99E3CD}" srcOrd="1" destOrd="0" presId="urn:microsoft.com/office/officeart/2005/8/layout/hierarchy1"/>
    <dgm:cxn modelId="{A1C5005E-01CF-49C9-89AB-2100D52B6D31}" type="presParOf" srcId="{107703E0-2BAE-4EC9-87E6-FB18B8AF8640}" destId="{2144AF12-DF27-4C11-8792-759E3B178308}" srcOrd="1" destOrd="0" presId="urn:microsoft.com/office/officeart/2005/8/layout/hierarchy1"/>
    <dgm:cxn modelId="{A4E38711-E350-44C6-A09E-5DF4424C28FC}" type="presParOf" srcId="{709A56E4-5442-48BA-99BA-9327D1091D7F}" destId="{07C1EBA6-62DF-422D-803D-8BEF913A355E}" srcOrd="2" destOrd="0" presId="urn:microsoft.com/office/officeart/2005/8/layout/hierarchy1"/>
    <dgm:cxn modelId="{364190C3-888D-4EBB-A4E9-0CF8A8E0E8A3}" type="presParOf" srcId="{709A56E4-5442-48BA-99BA-9327D1091D7F}" destId="{E866C7AF-153F-4C40-8B65-00F5BFA38088}" srcOrd="3" destOrd="0" presId="urn:microsoft.com/office/officeart/2005/8/layout/hierarchy1"/>
    <dgm:cxn modelId="{2D98F8A7-CE99-4808-9923-9D894F1A0D20}" type="presParOf" srcId="{E866C7AF-153F-4C40-8B65-00F5BFA38088}" destId="{7164748E-EA9E-41C4-9394-099C819BE15E}" srcOrd="0" destOrd="0" presId="urn:microsoft.com/office/officeart/2005/8/layout/hierarchy1"/>
    <dgm:cxn modelId="{EBF007F5-60D0-4D0A-9037-F2C67B51FE16}" type="presParOf" srcId="{7164748E-EA9E-41C4-9394-099C819BE15E}" destId="{87E82242-5E88-42F7-B046-2108E0D5B8D5}" srcOrd="0" destOrd="0" presId="urn:microsoft.com/office/officeart/2005/8/layout/hierarchy1"/>
    <dgm:cxn modelId="{5C500A85-EFD5-4C77-A332-B677E1FA3694}" type="presParOf" srcId="{7164748E-EA9E-41C4-9394-099C819BE15E}" destId="{4A923101-7781-4363-875F-2B67F2B1D668}" srcOrd="1" destOrd="0" presId="urn:microsoft.com/office/officeart/2005/8/layout/hierarchy1"/>
    <dgm:cxn modelId="{83303F83-EBAF-456C-81BF-B9065F6C18B0}" type="presParOf" srcId="{E866C7AF-153F-4C40-8B65-00F5BFA38088}" destId="{58FDB4D3-448A-402B-9A66-79E24A1BDE84}" srcOrd="1" destOrd="0" presId="urn:microsoft.com/office/officeart/2005/8/layout/hierarchy1"/>
    <dgm:cxn modelId="{02028F27-5BDB-442B-86FF-EA6E4DE3FADC}" type="presParOf" srcId="{709A56E4-5442-48BA-99BA-9327D1091D7F}" destId="{41D5D0CD-B9BD-4B91-9C42-B61699B366DC}" srcOrd="4" destOrd="0" presId="urn:microsoft.com/office/officeart/2005/8/layout/hierarchy1"/>
    <dgm:cxn modelId="{F01BD058-D98B-420C-942D-80DD0EE7358A}" type="presParOf" srcId="{709A56E4-5442-48BA-99BA-9327D1091D7F}" destId="{AD970212-107C-4802-A507-EB21ED7F32BC}" srcOrd="5" destOrd="0" presId="urn:microsoft.com/office/officeart/2005/8/layout/hierarchy1"/>
    <dgm:cxn modelId="{3CAE48FC-EEF2-4DD5-88FA-4268FB1444EB}" type="presParOf" srcId="{AD970212-107C-4802-A507-EB21ED7F32BC}" destId="{4D0ADFDC-6104-4FEE-8C21-A53C16E5DFB6}" srcOrd="0" destOrd="0" presId="urn:microsoft.com/office/officeart/2005/8/layout/hierarchy1"/>
    <dgm:cxn modelId="{94D68EF5-2838-4456-9D04-7D20293DF67C}" type="presParOf" srcId="{4D0ADFDC-6104-4FEE-8C21-A53C16E5DFB6}" destId="{B8FAB9FB-BED8-4B24-94F5-303EF57B0D55}" srcOrd="0" destOrd="0" presId="urn:microsoft.com/office/officeart/2005/8/layout/hierarchy1"/>
    <dgm:cxn modelId="{378E58CB-96F7-4182-AB60-E508134D300A}" type="presParOf" srcId="{4D0ADFDC-6104-4FEE-8C21-A53C16E5DFB6}" destId="{93B39C70-769F-4584-AF20-DAC6512F5478}" srcOrd="1" destOrd="0" presId="urn:microsoft.com/office/officeart/2005/8/layout/hierarchy1"/>
    <dgm:cxn modelId="{E5759E6B-55AB-4A20-8C2F-E5019409DAD2}" type="presParOf" srcId="{AD970212-107C-4802-A507-EB21ED7F32BC}" destId="{3B8E0601-246C-452F-9DD2-57A2D0F40DC2}" srcOrd="1" destOrd="0" presId="urn:microsoft.com/office/officeart/2005/8/layout/hierarchy1"/>
    <dgm:cxn modelId="{49C89335-E3DC-4873-920A-87EEF9888F70}" type="presParOf" srcId="{709A56E4-5442-48BA-99BA-9327D1091D7F}" destId="{4CDB9243-A922-40AC-851E-DC6F1D2BA541}" srcOrd="6" destOrd="0" presId="urn:microsoft.com/office/officeart/2005/8/layout/hierarchy1"/>
    <dgm:cxn modelId="{42CE2EFC-F6DE-487D-B54D-BC18ADB3A714}" type="presParOf" srcId="{709A56E4-5442-48BA-99BA-9327D1091D7F}" destId="{C8CD3633-9E48-4841-82F4-8546D879AC83}" srcOrd="7" destOrd="0" presId="urn:microsoft.com/office/officeart/2005/8/layout/hierarchy1"/>
    <dgm:cxn modelId="{D92D3B29-5928-4243-95D1-90CFCB7F7BAE}" type="presParOf" srcId="{C8CD3633-9E48-4841-82F4-8546D879AC83}" destId="{2D95E90E-4127-4239-B470-6C83A5909F4F}" srcOrd="0" destOrd="0" presId="urn:microsoft.com/office/officeart/2005/8/layout/hierarchy1"/>
    <dgm:cxn modelId="{BD432E8B-3CCD-4748-82A1-58DF537419A6}" type="presParOf" srcId="{2D95E90E-4127-4239-B470-6C83A5909F4F}" destId="{55EB6E50-85B0-4F24-BCE8-F56E6DB38C79}" srcOrd="0" destOrd="0" presId="urn:microsoft.com/office/officeart/2005/8/layout/hierarchy1"/>
    <dgm:cxn modelId="{84919773-5DD3-4BC2-8D35-244D7A0A5889}" type="presParOf" srcId="{2D95E90E-4127-4239-B470-6C83A5909F4F}" destId="{7C893EC9-8FDA-40D0-9E74-78128CC4AB33}" srcOrd="1" destOrd="0" presId="urn:microsoft.com/office/officeart/2005/8/layout/hierarchy1"/>
    <dgm:cxn modelId="{51582EDD-D4F0-4F00-869B-8AD302549CCC}" type="presParOf" srcId="{C8CD3633-9E48-4841-82F4-8546D879AC83}" destId="{878B7396-B272-499A-8E06-23A6246BF079}" srcOrd="1" destOrd="0" presId="urn:microsoft.com/office/officeart/2005/8/layout/hierarchy1"/>
    <dgm:cxn modelId="{57EF4363-8C2B-4813-B64A-394D1CD6C19A}" type="presParOf" srcId="{709A56E4-5442-48BA-99BA-9327D1091D7F}" destId="{5D50AFCB-2860-4B32-96C3-01BAE0D28A7F}" srcOrd="8" destOrd="0" presId="urn:microsoft.com/office/officeart/2005/8/layout/hierarchy1"/>
    <dgm:cxn modelId="{95E0E71A-A345-4F12-A3FD-607C4A8A088C}" type="presParOf" srcId="{709A56E4-5442-48BA-99BA-9327D1091D7F}" destId="{185E5E25-AD9E-4372-9D52-75416EC3C26A}" srcOrd="9" destOrd="0" presId="urn:microsoft.com/office/officeart/2005/8/layout/hierarchy1"/>
    <dgm:cxn modelId="{616BCD2A-A1A2-4D43-A564-7BCAC7557939}" type="presParOf" srcId="{185E5E25-AD9E-4372-9D52-75416EC3C26A}" destId="{447A6741-112F-4192-9B41-8D26E9E41B27}" srcOrd="0" destOrd="0" presId="urn:microsoft.com/office/officeart/2005/8/layout/hierarchy1"/>
    <dgm:cxn modelId="{DAAA2D8A-012D-4926-88C3-4982896E2720}" type="presParOf" srcId="{447A6741-112F-4192-9B41-8D26E9E41B27}" destId="{0EDEB4B4-3184-4989-89C8-C7FE4479A3CD}" srcOrd="0" destOrd="0" presId="urn:microsoft.com/office/officeart/2005/8/layout/hierarchy1"/>
    <dgm:cxn modelId="{6C86BBC1-91BA-4955-8868-2A6A03D35E4E}" type="presParOf" srcId="{447A6741-112F-4192-9B41-8D26E9E41B27}" destId="{4C8B2FE7-3C04-47AC-8820-F6D8BE1175CC}" srcOrd="1" destOrd="0" presId="urn:microsoft.com/office/officeart/2005/8/layout/hierarchy1"/>
    <dgm:cxn modelId="{3DEC7C21-DC65-40C5-9306-07C8FAB4ECB6}" type="presParOf" srcId="{185E5E25-AD9E-4372-9D52-75416EC3C26A}" destId="{2641D2A1-F75F-49FC-9393-9CA07A11FB0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DB7B0A-EAD9-4BE4-9C40-3B113AED83C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511965-0183-407B-B49E-078964361502}">
      <dgm:prSet phldrT="[Текст]"/>
      <dgm:spPr/>
      <dgm:t>
        <a:bodyPr/>
        <a:lstStyle/>
        <a:p>
          <a:r>
            <a:rPr lang="ru-RU" b="1" dirty="0"/>
            <a:t>Факторы</a:t>
          </a:r>
        </a:p>
      </dgm:t>
    </dgm:pt>
    <dgm:pt modelId="{54F3B749-AA3E-4F25-884A-047B85F96216}" type="parTrans" cxnId="{EA72D8A5-9253-4167-82F9-78F5610965E1}">
      <dgm:prSet/>
      <dgm:spPr/>
      <dgm:t>
        <a:bodyPr/>
        <a:lstStyle/>
        <a:p>
          <a:endParaRPr lang="ru-RU"/>
        </a:p>
      </dgm:t>
    </dgm:pt>
    <dgm:pt modelId="{E8E0E58C-3C6B-4494-BB73-7DFC3539281E}" type="sibTrans" cxnId="{EA72D8A5-9253-4167-82F9-78F5610965E1}">
      <dgm:prSet/>
      <dgm:spPr/>
      <dgm:t>
        <a:bodyPr/>
        <a:lstStyle/>
        <a:p>
          <a:endParaRPr lang="ru-RU"/>
        </a:p>
      </dgm:t>
    </dgm:pt>
    <dgm:pt modelId="{AAD41AB6-5F1E-4AA3-8B10-7F8C90982D02}">
      <dgm:prSet phldrT="[Текст]"/>
      <dgm:spPr/>
      <dgm:t>
        <a:bodyPr/>
        <a:lstStyle/>
        <a:p>
          <a:r>
            <a:rPr lang="ru-RU" b="1" dirty="0"/>
            <a:t>Возраст</a:t>
          </a:r>
        </a:p>
      </dgm:t>
    </dgm:pt>
    <dgm:pt modelId="{D145E76D-C78E-4A11-94DD-14E97689A830}" type="parTrans" cxnId="{7266268F-E0A7-4D5B-B248-3E59592A13F9}">
      <dgm:prSet/>
      <dgm:spPr/>
      <dgm:t>
        <a:bodyPr/>
        <a:lstStyle/>
        <a:p>
          <a:endParaRPr lang="ru-RU"/>
        </a:p>
      </dgm:t>
    </dgm:pt>
    <dgm:pt modelId="{31401B49-4138-48C3-BDD9-A3E441855CB6}" type="sibTrans" cxnId="{7266268F-E0A7-4D5B-B248-3E59592A13F9}">
      <dgm:prSet/>
      <dgm:spPr/>
      <dgm:t>
        <a:bodyPr/>
        <a:lstStyle/>
        <a:p>
          <a:endParaRPr lang="ru-RU"/>
        </a:p>
      </dgm:t>
    </dgm:pt>
    <dgm:pt modelId="{5650A2B2-380A-4AA1-97FA-560C7A9706F1}">
      <dgm:prSet phldrT="[Текст]"/>
      <dgm:spPr/>
      <dgm:t>
        <a:bodyPr/>
        <a:lstStyle/>
        <a:p>
          <a:r>
            <a:rPr lang="ru-RU" b="1" dirty="0"/>
            <a:t>Пол</a:t>
          </a:r>
        </a:p>
      </dgm:t>
    </dgm:pt>
    <dgm:pt modelId="{2D197143-276C-4B5E-AA99-6CC25D8A76EC}" type="parTrans" cxnId="{E9FD1095-EAF5-4E05-BB23-43C9F81E0453}">
      <dgm:prSet/>
      <dgm:spPr/>
      <dgm:t>
        <a:bodyPr/>
        <a:lstStyle/>
        <a:p>
          <a:endParaRPr lang="ru-RU"/>
        </a:p>
      </dgm:t>
    </dgm:pt>
    <dgm:pt modelId="{B978BC7D-15B0-479A-837D-3281FAF0CB26}" type="sibTrans" cxnId="{E9FD1095-EAF5-4E05-BB23-43C9F81E0453}">
      <dgm:prSet/>
      <dgm:spPr/>
      <dgm:t>
        <a:bodyPr/>
        <a:lstStyle/>
        <a:p>
          <a:endParaRPr lang="ru-RU"/>
        </a:p>
      </dgm:t>
    </dgm:pt>
    <dgm:pt modelId="{18D05C45-B43F-4F38-A2E4-6BB2834CFF3F}">
      <dgm:prSet/>
      <dgm:spPr/>
      <dgm:t>
        <a:bodyPr/>
        <a:lstStyle/>
        <a:p>
          <a:r>
            <a:rPr lang="ru-RU" b="1" dirty="0"/>
            <a:t>Национальные</a:t>
          </a:r>
        </a:p>
        <a:p>
          <a:r>
            <a:rPr lang="ru-RU" b="1" dirty="0"/>
            <a:t>особенности</a:t>
          </a:r>
        </a:p>
      </dgm:t>
    </dgm:pt>
    <dgm:pt modelId="{BE9794C5-B4D9-4C66-B1F9-D6CDB98B5725}" type="parTrans" cxnId="{E2D4463F-78EF-44CE-BDC7-2A7AFE90BEBE}">
      <dgm:prSet/>
      <dgm:spPr/>
      <dgm:t>
        <a:bodyPr/>
        <a:lstStyle/>
        <a:p>
          <a:endParaRPr lang="ru-RU"/>
        </a:p>
      </dgm:t>
    </dgm:pt>
    <dgm:pt modelId="{BDED6E47-3EBB-4106-8D87-D9BD01CA9474}" type="sibTrans" cxnId="{E2D4463F-78EF-44CE-BDC7-2A7AFE90BEBE}">
      <dgm:prSet/>
      <dgm:spPr/>
      <dgm:t>
        <a:bodyPr/>
        <a:lstStyle/>
        <a:p>
          <a:endParaRPr lang="ru-RU"/>
        </a:p>
      </dgm:t>
    </dgm:pt>
    <dgm:pt modelId="{DB0702C9-A0AE-470D-B685-0D39622C6803}">
      <dgm:prSet/>
      <dgm:spPr/>
      <dgm:t>
        <a:bodyPr/>
        <a:lstStyle/>
        <a:p>
          <a:r>
            <a:rPr lang="ru-RU" b="1" dirty="0"/>
            <a:t>Образование</a:t>
          </a:r>
        </a:p>
      </dgm:t>
    </dgm:pt>
    <dgm:pt modelId="{028CD617-EC18-4696-B774-4C2035B1F347}" type="parTrans" cxnId="{963C76BB-A138-407E-855C-C4D88B0A5238}">
      <dgm:prSet/>
      <dgm:spPr/>
      <dgm:t>
        <a:bodyPr/>
        <a:lstStyle/>
        <a:p>
          <a:endParaRPr lang="ru-RU"/>
        </a:p>
      </dgm:t>
    </dgm:pt>
    <dgm:pt modelId="{4D0A9A4F-BEB5-479A-8F2A-E7BB680F773F}" type="sibTrans" cxnId="{963C76BB-A138-407E-855C-C4D88B0A5238}">
      <dgm:prSet/>
      <dgm:spPr/>
      <dgm:t>
        <a:bodyPr/>
        <a:lstStyle/>
        <a:p>
          <a:endParaRPr lang="ru-RU"/>
        </a:p>
      </dgm:t>
    </dgm:pt>
    <dgm:pt modelId="{997DBEEE-1F7C-4BC0-94CB-A0C890FE1F28}">
      <dgm:prSet/>
      <dgm:spPr/>
      <dgm:t>
        <a:bodyPr/>
        <a:lstStyle/>
        <a:p>
          <a:r>
            <a:rPr lang="ru-RU" b="1" dirty="0"/>
            <a:t>Культура</a:t>
          </a:r>
        </a:p>
        <a:p>
          <a:r>
            <a:rPr lang="ru-RU" b="1" dirty="0"/>
            <a:t>общества</a:t>
          </a:r>
        </a:p>
      </dgm:t>
    </dgm:pt>
    <dgm:pt modelId="{BC9C9AD6-BEF5-432F-9AE4-EAEB41C1E22B}" type="parTrans" cxnId="{456669DF-5E03-47F4-AE01-02A05C879BF6}">
      <dgm:prSet/>
      <dgm:spPr/>
      <dgm:t>
        <a:bodyPr/>
        <a:lstStyle/>
        <a:p>
          <a:endParaRPr lang="ru-RU"/>
        </a:p>
      </dgm:t>
    </dgm:pt>
    <dgm:pt modelId="{159F3788-231D-437B-9A7D-6732AEEDF9A6}" type="sibTrans" cxnId="{456669DF-5E03-47F4-AE01-02A05C879BF6}">
      <dgm:prSet/>
      <dgm:spPr/>
      <dgm:t>
        <a:bodyPr/>
        <a:lstStyle/>
        <a:p>
          <a:endParaRPr lang="ru-RU"/>
        </a:p>
      </dgm:t>
    </dgm:pt>
    <dgm:pt modelId="{14465C1E-D288-4018-A01F-D6B5D07995F2}" type="pres">
      <dgm:prSet presAssocID="{E6DB7B0A-EAD9-4BE4-9C40-3B113AED83C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E5E145A-8017-4F0A-B619-1D4EFF99BFC4}" type="pres">
      <dgm:prSet presAssocID="{DF511965-0183-407B-B49E-078964361502}" presName="hierRoot1" presStyleCnt="0"/>
      <dgm:spPr/>
    </dgm:pt>
    <dgm:pt modelId="{D29DF15E-B50B-49C4-A330-360FFBE0F541}" type="pres">
      <dgm:prSet presAssocID="{DF511965-0183-407B-B49E-078964361502}" presName="composite" presStyleCnt="0"/>
      <dgm:spPr/>
    </dgm:pt>
    <dgm:pt modelId="{32AB1441-21BD-4B3B-BF9F-094528A3A457}" type="pres">
      <dgm:prSet presAssocID="{DF511965-0183-407B-B49E-078964361502}" presName="background" presStyleLbl="node0" presStyleIdx="0" presStyleCnt="1"/>
      <dgm:spPr/>
    </dgm:pt>
    <dgm:pt modelId="{E266EE05-401C-4153-91B8-4EB062820657}" type="pres">
      <dgm:prSet presAssocID="{DF511965-0183-407B-B49E-078964361502}" presName="text" presStyleLbl="fgAcc0" presStyleIdx="0" presStyleCnt="1">
        <dgm:presLayoutVars>
          <dgm:chPref val="3"/>
        </dgm:presLayoutVars>
      </dgm:prSet>
      <dgm:spPr/>
    </dgm:pt>
    <dgm:pt modelId="{8F2F4594-1008-49A1-A73C-3111C579E5A0}" type="pres">
      <dgm:prSet presAssocID="{DF511965-0183-407B-B49E-078964361502}" presName="hierChild2" presStyleCnt="0"/>
      <dgm:spPr/>
    </dgm:pt>
    <dgm:pt modelId="{B21436D3-71AF-413E-B675-62F5E3262114}" type="pres">
      <dgm:prSet presAssocID="{D145E76D-C78E-4A11-94DD-14E97689A830}" presName="Name10" presStyleLbl="parChTrans1D2" presStyleIdx="0" presStyleCnt="5"/>
      <dgm:spPr/>
    </dgm:pt>
    <dgm:pt modelId="{DE635591-D74C-4193-8F0C-231A1640BC79}" type="pres">
      <dgm:prSet presAssocID="{AAD41AB6-5F1E-4AA3-8B10-7F8C90982D02}" presName="hierRoot2" presStyleCnt="0"/>
      <dgm:spPr/>
    </dgm:pt>
    <dgm:pt modelId="{15974E66-FCE8-4B7D-B972-85BA5FA93E6F}" type="pres">
      <dgm:prSet presAssocID="{AAD41AB6-5F1E-4AA3-8B10-7F8C90982D02}" presName="composite2" presStyleCnt="0"/>
      <dgm:spPr/>
    </dgm:pt>
    <dgm:pt modelId="{9009F508-FB1C-4435-901F-EE2F8CB3BB2A}" type="pres">
      <dgm:prSet presAssocID="{AAD41AB6-5F1E-4AA3-8B10-7F8C90982D02}" presName="background2" presStyleLbl="node2" presStyleIdx="0" presStyleCnt="5"/>
      <dgm:spPr/>
    </dgm:pt>
    <dgm:pt modelId="{5AD8D9DF-AEB2-4CFB-82A2-C09209316BD9}" type="pres">
      <dgm:prSet presAssocID="{AAD41AB6-5F1E-4AA3-8B10-7F8C90982D02}" presName="text2" presStyleLbl="fgAcc2" presStyleIdx="0" presStyleCnt="5" custScaleX="112943">
        <dgm:presLayoutVars>
          <dgm:chPref val="3"/>
        </dgm:presLayoutVars>
      </dgm:prSet>
      <dgm:spPr/>
    </dgm:pt>
    <dgm:pt modelId="{607C4501-BA33-4A9C-B25A-6470833710EC}" type="pres">
      <dgm:prSet presAssocID="{AAD41AB6-5F1E-4AA3-8B10-7F8C90982D02}" presName="hierChild3" presStyleCnt="0"/>
      <dgm:spPr/>
    </dgm:pt>
    <dgm:pt modelId="{851386A6-D7CA-4717-95DD-A22045A81747}" type="pres">
      <dgm:prSet presAssocID="{2D197143-276C-4B5E-AA99-6CC25D8A76EC}" presName="Name10" presStyleLbl="parChTrans1D2" presStyleIdx="1" presStyleCnt="5"/>
      <dgm:spPr/>
    </dgm:pt>
    <dgm:pt modelId="{2892D415-80A3-406A-96D2-D897BB186C5B}" type="pres">
      <dgm:prSet presAssocID="{5650A2B2-380A-4AA1-97FA-560C7A9706F1}" presName="hierRoot2" presStyleCnt="0"/>
      <dgm:spPr/>
    </dgm:pt>
    <dgm:pt modelId="{4BDA114A-5BC2-48A7-88D4-DAB161A374C7}" type="pres">
      <dgm:prSet presAssocID="{5650A2B2-380A-4AA1-97FA-560C7A9706F1}" presName="composite2" presStyleCnt="0"/>
      <dgm:spPr/>
    </dgm:pt>
    <dgm:pt modelId="{2BD65263-80DC-49EA-BD87-0C772E56F3C7}" type="pres">
      <dgm:prSet presAssocID="{5650A2B2-380A-4AA1-97FA-560C7A9706F1}" presName="background2" presStyleLbl="node2" presStyleIdx="1" presStyleCnt="5"/>
      <dgm:spPr/>
    </dgm:pt>
    <dgm:pt modelId="{5FC6B59A-277B-4130-B2C9-713EE463AE40}" type="pres">
      <dgm:prSet presAssocID="{5650A2B2-380A-4AA1-97FA-560C7A9706F1}" presName="text2" presStyleLbl="fgAcc2" presStyleIdx="1" presStyleCnt="5">
        <dgm:presLayoutVars>
          <dgm:chPref val="3"/>
        </dgm:presLayoutVars>
      </dgm:prSet>
      <dgm:spPr/>
    </dgm:pt>
    <dgm:pt modelId="{EA849D68-78C9-4BC8-B45C-0630D5FF1B1C}" type="pres">
      <dgm:prSet presAssocID="{5650A2B2-380A-4AA1-97FA-560C7A9706F1}" presName="hierChild3" presStyleCnt="0"/>
      <dgm:spPr/>
    </dgm:pt>
    <dgm:pt modelId="{E0CD0F0B-6721-4FE6-BC03-94A0B47B6788}" type="pres">
      <dgm:prSet presAssocID="{028CD617-EC18-4696-B774-4C2035B1F347}" presName="Name10" presStyleLbl="parChTrans1D2" presStyleIdx="2" presStyleCnt="5"/>
      <dgm:spPr/>
    </dgm:pt>
    <dgm:pt modelId="{147AB796-7DAB-4B97-B97C-9720384CD2A2}" type="pres">
      <dgm:prSet presAssocID="{DB0702C9-A0AE-470D-B685-0D39622C6803}" presName="hierRoot2" presStyleCnt="0"/>
      <dgm:spPr/>
    </dgm:pt>
    <dgm:pt modelId="{FC87BA66-81FD-4A5C-9219-EE31E3076E35}" type="pres">
      <dgm:prSet presAssocID="{DB0702C9-A0AE-470D-B685-0D39622C6803}" presName="composite2" presStyleCnt="0"/>
      <dgm:spPr/>
    </dgm:pt>
    <dgm:pt modelId="{B6187ECF-8DB2-4C9F-A2DA-91B64BCCEC85}" type="pres">
      <dgm:prSet presAssocID="{DB0702C9-A0AE-470D-B685-0D39622C6803}" presName="background2" presStyleLbl="node2" presStyleIdx="2" presStyleCnt="5"/>
      <dgm:spPr/>
    </dgm:pt>
    <dgm:pt modelId="{6EE90783-8443-49AE-8A9D-C8946F9D13CB}" type="pres">
      <dgm:prSet presAssocID="{DB0702C9-A0AE-470D-B685-0D39622C6803}" presName="text2" presStyleLbl="fgAcc2" presStyleIdx="2" presStyleCnt="5" custScaleX="130540">
        <dgm:presLayoutVars>
          <dgm:chPref val="3"/>
        </dgm:presLayoutVars>
      </dgm:prSet>
      <dgm:spPr/>
    </dgm:pt>
    <dgm:pt modelId="{E04B8568-B6F7-4980-B476-DBA42E9F7D51}" type="pres">
      <dgm:prSet presAssocID="{DB0702C9-A0AE-470D-B685-0D39622C6803}" presName="hierChild3" presStyleCnt="0"/>
      <dgm:spPr/>
    </dgm:pt>
    <dgm:pt modelId="{FD3C5D21-8FB2-436A-9D7B-96EFE8407A0B}" type="pres">
      <dgm:prSet presAssocID="{BE9794C5-B4D9-4C66-B1F9-D6CDB98B5725}" presName="Name10" presStyleLbl="parChTrans1D2" presStyleIdx="3" presStyleCnt="5"/>
      <dgm:spPr/>
    </dgm:pt>
    <dgm:pt modelId="{FC56516C-E0BE-497E-9991-AB17AC30FA0C}" type="pres">
      <dgm:prSet presAssocID="{18D05C45-B43F-4F38-A2E4-6BB2834CFF3F}" presName="hierRoot2" presStyleCnt="0"/>
      <dgm:spPr/>
    </dgm:pt>
    <dgm:pt modelId="{891FBBA1-03CE-42E5-A23F-21529338273C}" type="pres">
      <dgm:prSet presAssocID="{18D05C45-B43F-4F38-A2E4-6BB2834CFF3F}" presName="composite2" presStyleCnt="0"/>
      <dgm:spPr/>
    </dgm:pt>
    <dgm:pt modelId="{0F5CC418-37F2-4A7A-9523-9C4326102010}" type="pres">
      <dgm:prSet presAssocID="{18D05C45-B43F-4F38-A2E4-6BB2834CFF3F}" presName="background2" presStyleLbl="node2" presStyleIdx="3" presStyleCnt="5"/>
      <dgm:spPr/>
    </dgm:pt>
    <dgm:pt modelId="{6AC0E2AD-74D0-4468-A1EE-4F3CB1B84144}" type="pres">
      <dgm:prSet presAssocID="{18D05C45-B43F-4F38-A2E4-6BB2834CFF3F}" presName="text2" presStyleLbl="fgAcc2" presStyleIdx="3" presStyleCnt="5" custScaleX="131401">
        <dgm:presLayoutVars>
          <dgm:chPref val="3"/>
        </dgm:presLayoutVars>
      </dgm:prSet>
      <dgm:spPr/>
    </dgm:pt>
    <dgm:pt modelId="{2DC859F5-CA99-409F-9F09-F56EAE778835}" type="pres">
      <dgm:prSet presAssocID="{18D05C45-B43F-4F38-A2E4-6BB2834CFF3F}" presName="hierChild3" presStyleCnt="0"/>
      <dgm:spPr/>
    </dgm:pt>
    <dgm:pt modelId="{6F8193F7-870E-4902-8F03-27F0A5C174F5}" type="pres">
      <dgm:prSet presAssocID="{BC9C9AD6-BEF5-432F-9AE4-EAEB41C1E22B}" presName="Name10" presStyleLbl="parChTrans1D2" presStyleIdx="4" presStyleCnt="5"/>
      <dgm:spPr/>
    </dgm:pt>
    <dgm:pt modelId="{E3035C36-4BCE-47E4-A1C3-08209B7BF348}" type="pres">
      <dgm:prSet presAssocID="{997DBEEE-1F7C-4BC0-94CB-A0C890FE1F28}" presName="hierRoot2" presStyleCnt="0"/>
      <dgm:spPr/>
    </dgm:pt>
    <dgm:pt modelId="{F0739E41-F0E8-4640-947D-9A750E16BB78}" type="pres">
      <dgm:prSet presAssocID="{997DBEEE-1F7C-4BC0-94CB-A0C890FE1F28}" presName="composite2" presStyleCnt="0"/>
      <dgm:spPr/>
    </dgm:pt>
    <dgm:pt modelId="{C93BD40A-0EEE-4E74-BBD8-DEE004584C77}" type="pres">
      <dgm:prSet presAssocID="{997DBEEE-1F7C-4BC0-94CB-A0C890FE1F28}" presName="background2" presStyleLbl="node2" presStyleIdx="4" presStyleCnt="5"/>
      <dgm:spPr/>
    </dgm:pt>
    <dgm:pt modelId="{7946216E-AC8F-445B-9C6B-A5731851C5D6}" type="pres">
      <dgm:prSet presAssocID="{997DBEEE-1F7C-4BC0-94CB-A0C890FE1F28}" presName="text2" presStyleLbl="fgAcc2" presStyleIdx="4" presStyleCnt="5">
        <dgm:presLayoutVars>
          <dgm:chPref val="3"/>
        </dgm:presLayoutVars>
      </dgm:prSet>
      <dgm:spPr/>
    </dgm:pt>
    <dgm:pt modelId="{0FFD07DA-D39D-4A0B-A934-E93ECD5BB4A7}" type="pres">
      <dgm:prSet presAssocID="{997DBEEE-1F7C-4BC0-94CB-A0C890FE1F28}" presName="hierChild3" presStyleCnt="0"/>
      <dgm:spPr/>
    </dgm:pt>
  </dgm:ptLst>
  <dgm:cxnLst>
    <dgm:cxn modelId="{AC73A708-63E2-4F57-BE5A-3729C45CDF14}" type="presOf" srcId="{2D197143-276C-4B5E-AA99-6CC25D8A76EC}" destId="{851386A6-D7CA-4717-95DD-A22045A81747}" srcOrd="0" destOrd="0" presId="urn:microsoft.com/office/officeart/2005/8/layout/hierarchy1"/>
    <dgm:cxn modelId="{4935EA0B-5860-466C-A9A3-004ED7FE0DDB}" type="presOf" srcId="{BC9C9AD6-BEF5-432F-9AE4-EAEB41C1E22B}" destId="{6F8193F7-870E-4902-8F03-27F0A5C174F5}" srcOrd="0" destOrd="0" presId="urn:microsoft.com/office/officeart/2005/8/layout/hierarchy1"/>
    <dgm:cxn modelId="{A94CD321-C924-4C36-9DD7-F589CB148ECF}" type="presOf" srcId="{D145E76D-C78E-4A11-94DD-14E97689A830}" destId="{B21436D3-71AF-413E-B675-62F5E3262114}" srcOrd="0" destOrd="0" presId="urn:microsoft.com/office/officeart/2005/8/layout/hierarchy1"/>
    <dgm:cxn modelId="{EA7E1D39-6926-41B5-B3C3-FC414A3B8921}" type="presOf" srcId="{DF511965-0183-407B-B49E-078964361502}" destId="{E266EE05-401C-4153-91B8-4EB062820657}" srcOrd="0" destOrd="0" presId="urn:microsoft.com/office/officeart/2005/8/layout/hierarchy1"/>
    <dgm:cxn modelId="{E2D4463F-78EF-44CE-BDC7-2A7AFE90BEBE}" srcId="{DF511965-0183-407B-B49E-078964361502}" destId="{18D05C45-B43F-4F38-A2E4-6BB2834CFF3F}" srcOrd="3" destOrd="0" parTransId="{BE9794C5-B4D9-4C66-B1F9-D6CDB98B5725}" sibTransId="{BDED6E47-3EBB-4106-8D87-D9BD01CA9474}"/>
    <dgm:cxn modelId="{385FA047-F343-4D28-B6DE-8F6404A48C5C}" type="presOf" srcId="{BE9794C5-B4D9-4C66-B1F9-D6CDB98B5725}" destId="{FD3C5D21-8FB2-436A-9D7B-96EFE8407A0B}" srcOrd="0" destOrd="0" presId="urn:microsoft.com/office/officeart/2005/8/layout/hierarchy1"/>
    <dgm:cxn modelId="{BA518F71-7B57-4BD3-BB85-E5A1D8F0494E}" type="presOf" srcId="{18D05C45-B43F-4F38-A2E4-6BB2834CFF3F}" destId="{6AC0E2AD-74D0-4468-A1EE-4F3CB1B84144}" srcOrd="0" destOrd="0" presId="urn:microsoft.com/office/officeart/2005/8/layout/hierarchy1"/>
    <dgm:cxn modelId="{2E29DC7B-940F-473E-8120-180DC1125B2F}" type="presOf" srcId="{E6DB7B0A-EAD9-4BE4-9C40-3B113AED83C9}" destId="{14465C1E-D288-4018-A01F-D6B5D07995F2}" srcOrd="0" destOrd="0" presId="urn:microsoft.com/office/officeart/2005/8/layout/hierarchy1"/>
    <dgm:cxn modelId="{00109C7D-E289-4BCC-A496-A57C422C8E84}" type="presOf" srcId="{DB0702C9-A0AE-470D-B685-0D39622C6803}" destId="{6EE90783-8443-49AE-8A9D-C8946F9D13CB}" srcOrd="0" destOrd="0" presId="urn:microsoft.com/office/officeart/2005/8/layout/hierarchy1"/>
    <dgm:cxn modelId="{7266268F-E0A7-4D5B-B248-3E59592A13F9}" srcId="{DF511965-0183-407B-B49E-078964361502}" destId="{AAD41AB6-5F1E-4AA3-8B10-7F8C90982D02}" srcOrd="0" destOrd="0" parTransId="{D145E76D-C78E-4A11-94DD-14E97689A830}" sibTransId="{31401B49-4138-48C3-BDD9-A3E441855CB6}"/>
    <dgm:cxn modelId="{E9FD1095-EAF5-4E05-BB23-43C9F81E0453}" srcId="{DF511965-0183-407B-B49E-078964361502}" destId="{5650A2B2-380A-4AA1-97FA-560C7A9706F1}" srcOrd="1" destOrd="0" parTransId="{2D197143-276C-4B5E-AA99-6CC25D8A76EC}" sibTransId="{B978BC7D-15B0-479A-837D-3281FAF0CB26}"/>
    <dgm:cxn modelId="{ECCD7D97-D2B6-49CB-B956-9CBCFAA03D02}" type="presOf" srcId="{028CD617-EC18-4696-B774-4C2035B1F347}" destId="{E0CD0F0B-6721-4FE6-BC03-94A0B47B6788}" srcOrd="0" destOrd="0" presId="urn:microsoft.com/office/officeart/2005/8/layout/hierarchy1"/>
    <dgm:cxn modelId="{3A23059C-89BF-4591-8724-7E1D88BCDD11}" type="presOf" srcId="{5650A2B2-380A-4AA1-97FA-560C7A9706F1}" destId="{5FC6B59A-277B-4130-B2C9-713EE463AE40}" srcOrd="0" destOrd="0" presId="urn:microsoft.com/office/officeart/2005/8/layout/hierarchy1"/>
    <dgm:cxn modelId="{EA72D8A5-9253-4167-82F9-78F5610965E1}" srcId="{E6DB7B0A-EAD9-4BE4-9C40-3B113AED83C9}" destId="{DF511965-0183-407B-B49E-078964361502}" srcOrd="0" destOrd="0" parTransId="{54F3B749-AA3E-4F25-884A-047B85F96216}" sibTransId="{E8E0E58C-3C6B-4494-BB73-7DFC3539281E}"/>
    <dgm:cxn modelId="{6DDF1BB4-2BE5-446E-8841-CAF20A62AD14}" type="presOf" srcId="{AAD41AB6-5F1E-4AA3-8B10-7F8C90982D02}" destId="{5AD8D9DF-AEB2-4CFB-82A2-C09209316BD9}" srcOrd="0" destOrd="0" presId="urn:microsoft.com/office/officeart/2005/8/layout/hierarchy1"/>
    <dgm:cxn modelId="{963C76BB-A138-407E-855C-C4D88B0A5238}" srcId="{DF511965-0183-407B-B49E-078964361502}" destId="{DB0702C9-A0AE-470D-B685-0D39622C6803}" srcOrd="2" destOrd="0" parTransId="{028CD617-EC18-4696-B774-4C2035B1F347}" sibTransId="{4D0A9A4F-BEB5-479A-8F2A-E7BB680F773F}"/>
    <dgm:cxn modelId="{456669DF-5E03-47F4-AE01-02A05C879BF6}" srcId="{DF511965-0183-407B-B49E-078964361502}" destId="{997DBEEE-1F7C-4BC0-94CB-A0C890FE1F28}" srcOrd="4" destOrd="0" parTransId="{BC9C9AD6-BEF5-432F-9AE4-EAEB41C1E22B}" sibTransId="{159F3788-231D-437B-9A7D-6732AEEDF9A6}"/>
    <dgm:cxn modelId="{E5DA40E3-A6FC-4F99-8831-9DEF820DA753}" type="presOf" srcId="{997DBEEE-1F7C-4BC0-94CB-A0C890FE1F28}" destId="{7946216E-AC8F-445B-9C6B-A5731851C5D6}" srcOrd="0" destOrd="0" presId="urn:microsoft.com/office/officeart/2005/8/layout/hierarchy1"/>
    <dgm:cxn modelId="{24728B30-1A01-4602-B611-E6700D225F73}" type="presParOf" srcId="{14465C1E-D288-4018-A01F-D6B5D07995F2}" destId="{1E5E145A-8017-4F0A-B619-1D4EFF99BFC4}" srcOrd="0" destOrd="0" presId="urn:microsoft.com/office/officeart/2005/8/layout/hierarchy1"/>
    <dgm:cxn modelId="{B97A0E3C-C1F6-4C71-B9D0-5604FAEEC337}" type="presParOf" srcId="{1E5E145A-8017-4F0A-B619-1D4EFF99BFC4}" destId="{D29DF15E-B50B-49C4-A330-360FFBE0F541}" srcOrd="0" destOrd="0" presId="urn:microsoft.com/office/officeart/2005/8/layout/hierarchy1"/>
    <dgm:cxn modelId="{9B0A6D1D-DF92-4D39-87B0-A711CF20FE42}" type="presParOf" srcId="{D29DF15E-B50B-49C4-A330-360FFBE0F541}" destId="{32AB1441-21BD-4B3B-BF9F-094528A3A457}" srcOrd="0" destOrd="0" presId="urn:microsoft.com/office/officeart/2005/8/layout/hierarchy1"/>
    <dgm:cxn modelId="{F1CB18BB-DAA4-4BB0-97B2-0A1A3E6862DD}" type="presParOf" srcId="{D29DF15E-B50B-49C4-A330-360FFBE0F541}" destId="{E266EE05-401C-4153-91B8-4EB062820657}" srcOrd="1" destOrd="0" presId="urn:microsoft.com/office/officeart/2005/8/layout/hierarchy1"/>
    <dgm:cxn modelId="{AD382916-7A9B-46C7-8435-1D85395CF658}" type="presParOf" srcId="{1E5E145A-8017-4F0A-B619-1D4EFF99BFC4}" destId="{8F2F4594-1008-49A1-A73C-3111C579E5A0}" srcOrd="1" destOrd="0" presId="urn:microsoft.com/office/officeart/2005/8/layout/hierarchy1"/>
    <dgm:cxn modelId="{9D1B96D2-69EE-4E80-9E25-7D2E23B0BFF2}" type="presParOf" srcId="{8F2F4594-1008-49A1-A73C-3111C579E5A0}" destId="{B21436D3-71AF-413E-B675-62F5E3262114}" srcOrd="0" destOrd="0" presId="urn:microsoft.com/office/officeart/2005/8/layout/hierarchy1"/>
    <dgm:cxn modelId="{07FC4476-CF33-4232-814F-607A1B944FEE}" type="presParOf" srcId="{8F2F4594-1008-49A1-A73C-3111C579E5A0}" destId="{DE635591-D74C-4193-8F0C-231A1640BC79}" srcOrd="1" destOrd="0" presId="urn:microsoft.com/office/officeart/2005/8/layout/hierarchy1"/>
    <dgm:cxn modelId="{6C7467B4-2BAA-493C-9512-40F0480B8EDE}" type="presParOf" srcId="{DE635591-D74C-4193-8F0C-231A1640BC79}" destId="{15974E66-FCE8-4B7D-B972-85BA5FA93E6F}" srcOrd="0" destOrd="0" presId="urn:microsoft.com/office/officeart/2005/8/layout/hierarchy1"/>
    <dgm:cxn modelId="{66F8A195-3693-41BF-937A-61B3F187D8BB}" type="presParOf" srcId="{15974E66-FCE8-4B7D-B972-85BA5FA93E6F}" destId="{9009F508-FB1C-4435-901F-EE2F8CB3BB2A}" srcOrd="0" destOrd="0" presId="urn:microsoft.com/office/officeart/2005/8/layout/hierarchy1"/>
    <dgm:cxn modelId="{3D39F7EA-187E-4BEC-A7CA-82A96781A7F5}" type="presParOf" srcId="{15974E66-FCE8-4B7D-B972-85BA5FA93E6F}" destId="{5AD8D9DF-AEB2-4CFB-82A2-C09209316BD9}" srcOrd="1" destOrd="0" presId="urn:microsoft.com/office/officeart/2005/8/layout/hierarchy1"/>
    <dgm:cxn modelId="{EFE9B520-5E2F-42FE-8157-7782783FCE81}" type="presParOf" srcId="{DE635591-D74C-4193-8F0C-231A1640BC79}" destId="{607C4501-BA33-4A9C-B25A-6470833710EC}" srcOrd="1" destOrd="0" presId="urn:microsoft.com/office/officeart/2005/8/layout/hierarchy1"/>
    <dgm:cxn modelId="{5D2A9552-8BD7-4C30-BD06-FD5D923F2D99}" type="presParOf" srcId="{8F2F4594-1008-49A1-A73C-3111C579E5A0}" destId="{851386A6-D7CA-4717-95DD-A22045A81747}" srcOrd="2" destOrd="0" presId="urn:microsoft.com/office/officeart/2005/8/layout/hierarchy1"/>
    <dgm:cxn modelId="{C16629A3-CD69-4300-AFCD-A272F25DDBF0}" type="presParOf" srcId="{8F2F4594-1008-49A1-A73C-3111C579E5A0}" destId="{2892D415-80A3-406A-96D2-D897BB186C5B}" srcOrd="3" destOrd="0" presId="urn:microsoft.com/office/officeart/2005/8/layout/hierarchy1"/>
    <dgm:cxn modelId="{1F87D17A-7725-4B51-A370-2B94977E3385}" type="presParOf" srcId="{2892D415-80A3-406A-96D2-D897BB186C5B}" destId="{4BDA114A-5BC2-48A7-88D4-DAB161A374C7}" srcOrd="0" destOrd="0" presId="urn:microsoft.com/office/officeart/2005/8/layout/hierarchy1"/>
    <dgm:cxn modelId="{A309CDEC-D9CE-4434-A590-EFAFB91E9319}" type="presParOf" srcId="{4BDA114A-5BC2-48A7-88D4-DAB161A374C7}" destId="{2BD65263-80DC-49EA-BD87-0C772E56F3C7}" srcOrd="0" destOrd="0" presId="urn:microsoft.com/office/officeart/2005/8/layout/hierarchy1"/>
    <dgm:cxn modelId="{4DF201E0-A20D-4915-844A-46E528BA9A44}" type="presParOf" srcId="{4BDA114A-5BC2-48A7-88D4-DAB161A374C7}" destId="{5FC6B59A-277B-4130-B2C9-713EE463AE40}" srcOrd="1" destOrd="0" presId="urn:microsoft.com/office/officeart/2005/8/layout/hierarchy1"/>
    <dgm:cxn modelId="{A20160C4-8B38-4045-8D85-A279B75F259A}" type="presParOf" srcId="{2892D415-80A3-406A-96D2-D897BB186C5B}" destId="{EA849D68-78C9-4BC8-B45C-0630D5FF1B1C}" srcOrd="1" destOrd="0" presId="urn:microsoft.com/office/officeart/2005/8/layout/hierarchy1"/>
    <dgm:cxn modelId="{7B9A232A-B3E6-4644-8EF8-98223C0AC418}" type="presParOf" srcId="{8F2F4594-1008-49A1-A73C-3111C579E5A0}" destId="{E0CD0F0B-6721-4FE6-BC03-94A0B47B6788}" srcOrd="4" destOrd="0" presId="urn:microsoft.com/office/officeart/2005/8/layout/hierarchy1"/>
    <dgm:cxn modelId="{E2CFAA61-7901-4AC6-B113-1F9B3BEA5A53}" type="presParOf" srcId="{8F2F4594-1008-49A1-A73C-3111C579E5A0}" destId="{147AB796-7DAB-4B97-B97C-9720384CD2A2}" srcOrd="5" destOrd="0" presId="urn:microsoft.com/office/officeart/2005/8/layout/hierarchy1"/>
    <dgm:cxn modelId="{E82750ED-330B-44CB-9FF1-D24865D89983}" type="presParOf" srcId="{147AB796-7DAB-4B97-B97C-9720384CD2A2}" destId="{FC87BA66-81FD-4A5C-9219-EE31E3076E35}" srcOrd="0" destOrd="0" presId="urn:microsoft.com/office/officeart/2005/8/layout/hierarchy1"/>
    <dgm:cxn modelId="{B9E4B2CD-0E96-45E4-846C-1DB01E318001}" type="presParOf" srcId="{FC87BA66-81FD-4A5C-9219-EE31E3076E35}" destId="{B6187ECF-8DB2-4C9F-A2DA-91B64BCCEC85}" srcOrd="0" destOrd="0" presId="urn:microsoft.com/office/officeart/2005/8/layout/hierarchy1"/>
    <dgm:cxn modelId="{0C075B14-1A29-4C47-A430-EC6655DDD10A}" type="presParOf" srcId="{FC87BA66-81FD-4A5C-9219-EE31E3076E35}" destId="{6EE90783-8443-49AE-8A9D-C8946F9D13CB}" srcOrd="1" destOrd="0" presId="urn:microsoft.com/office/officeart/2005/8/layout/hierarchy1"/>
    <dgm:cxn modelId="{585B353C-EE96-400C-869C-C2C21C7C69B8}" type="presParOf" srcId="{147AB796-7DAB-4B97-B97C-9720384CD2A2}" destId="{E04B8568-B6F7-4980-B476-DBA42E9F7D51}" srcOrd="1" destOrd="0" presId="urn:microsoft.com/office/officeart/2005/8/layout/hierarchy1"/>
    <dgm:cxn modelId="{A1B531E6-7C42-40A4-8031-F39E38298AC6}" type="presParOf" srcId="{8F2F4594-1008-49A1-A73C-3111C579E5A0}" destId="{FD3C5D21-8FB2-436A-9D7B-96EFE8407A0B}" srcOrd="6" destOrd="0" presId="urn:microsoft.com/office/officeart/2005/8/layout/hierarchy1"/>
    <dgm:cxn modelId="{D7DDC2C8-34D4-462B-8812-729F5253AF51}" type="presParOf" srcId="{8F2F4594-1008-49A1-A73C-3111C579E5A0}" destId="{FC56516C-E0BE-497E-9991-AB17AC30FA0C}" srcOrd="7" destOrd="0" presId="urn:microsoft.com/office/officeart/2005/8/layout/hierarchy1"/>
    <dgm:cxn modelId="{893A20FD-F14D-43E1-A349-274A60454BBF}" type="presParOf" srcId="{FC56516C-E0BE-497E-9991-AB17AC30FA0C}" destId="{891FBBA1-03CE-42E5-A23F-21529338273C}" srcOrd="0" destOrd="0" presId="urn:microsoft.com/office/officeart/2005/8/layout/hierarchy1"/>
    <dgm:cxn modelId="{AFF88845-55A0-48DB-8F34-191EA85B410D}" type="presParOf" srcId="{891FBBA1-03CE-42E5-A23F-21529338273C}" destId="{0F5CC418-37F2-4A7A-9523-9C4326102010}" srcOrd="0" destOrd="0" presId="urn:microsoft.com/office/officeart/2005/8/layout/hierarchy1"/>
    <dgm:cxn modelId="{3842754F-5AA4-4EB8-A5BD-3A91FC141E70}" type="presParOf" srcId="{891FBBA1-03CE-42E5-A23F-21529338273C}" destId="{6AC0E2AD-74D0-4468-A1EE-4F3CB1B84144}" srcOrd="1" destOrd="0" presId="urn:microsoft.com/office/officeart/2005/8/layout/hierarchy1"/>
    <dgm:cxn modelId="{1B065ACE-152F-4BF9-96EB-73CD09AE1EE2}" type="presParOf" srcId="{FC56516C-E0BE-497E-9991-AB17AC30FA0C}" destId="{2DC859F5-CA99-409F-9F09-F56EAE778835}" srcOrd="1" destOrd="0" presId="urn:microsoft.com/office/officeart/2005/8/layout/hierarchy1"/>
    <dgm:cxn modelId="{9A73A170-7613-4704-BB9C-02CFB16A3226}" type="presParOf" srcId="{8F2F4594-1008-49A1-A73C-3111C579E5A0}" destId="{6F8193F7-870E-4902-8F03-27F0A5C174F5}" srcOrd="8" destOrd="0" presId="urn:microsoft.com/office/officeart/2005/8/layout/hierarchy1"/>
    <dgm:cxn modelId="{1C912B5A-8D16-42A8-A78E-258BA0C85D64}" type="presParOf" srcId="{8F2F4594-1008-49A1-A73C-3111C579E5A0}" destId="{E3035C36-4BCE-47E4-A1C3-08209B7BF348}" srcOrd="9" destOrd="0" presId="urn:microsoft.com/office/officeart/2005/8/layout/hierarchy1"/>
    <dgm:cxn modelId="{5B24C9E5-C512-4F20-9247-6307B859ACAC}" type="presParOf" srcId="{E3035C36-4BCE-47E4-A1C3-08209B7BF348}" destId="{F0739E41-F0E8-4640-947D-9A750E16BB78}" srcOrd="0" destOrd="0" presId="urn:microsoft.com/office/officeart/2005/8/layout/hierarchy1"/>
    <dgm:cxn modelId="{1672617A-F4B9-409F-A295-4E82D0A903E7}" type="presParOf" srcId="{F0739E41-F0E8-4640-947D-9A750E16BB78}" destId="{C93BD40A-0EEE-4E74-BBD8-DEE004584C77}" srcOrd="0" destOrd="0" presId="urn:microsoft.com/office/officeart/2005/8/layout/hierarchy1"/>
    <dgm:cxn modelId="{A09390C7-FFD1-424E-8B14-45BF813310EF}" type="presParOf" srcId="{F0739E41-F0E8-4640-947D-9A750E16BB78}" destId="{7946216E-AC8F-445B-9C6B-A5731851C5D6}" srcOrd="1" destOrd="0" presId="urn:microsoft.com/office/officeart/2005/8/layout/hierarchy1"/>
    <dgm:cxn modelId="{F1FE63CC-CB61-45B8-8781-603DF3101087}" type="presParOf" srcId="{E3035C36-4BCE-47E4-A1C3-08209B7BF348}" destId="{0FFD07DA-D39D-4A0B-A934-E93ECD5BB4A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50AFCB-2860-4B32-96C3-01BAE0D28A7F}">
      <dsp:nvSpPr>
        <dsp:cNvPr id="0" name=""/>
        <dsp:cNvSpPr/>
      </dsp:nvSpPr>
      <dsp:spPr>
        <a:xfrm>
          <a:off x="4038652" y="2196904"/>
          <a:ext cx="3350508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3350508" y="271657"/>
              </a:lnTo>
              <a:lnTo>
                <a:pt x="3350508" y="39863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DB9243-A922-40AC-851E-DC6F1D2BA541}">
      <dsp:nvSpPr>
        <dsp:cNvPr id="0" name=""/>
        <dsp:cNvSpPr/>
      </dsp:nvSpPr>
      <dsp:spPr>
        <a:xfrm>
          <a:off x="4038652" y="2196904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1675254" y="271657"/>
              </a:lnTo>
              <a:lnTo>
                <a:pt x="1675254" y="39863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D5D0CD-B9BD-4B91-9C42-B61699B366DC}">
      <dsp:nvSpPr>
        <dsp:cNvPr id="0" name=""/>
        <dsp:cNvSpPr/>
      </dsp:nvSpPr>
      <dsp:spPr>
        <a:xfrm>
          <a:off x="3992932" y="2196904"/>
          <a:ext cx="91440" cy="3986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63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1EBA6-62DF-422D-803D-8BEF913A355E}">
      <dsp:nvSpPr>
        <dsp:cNvPr id="0" name=""/>
        <dsp:cNvSpPr/>
      </dsp:nvSpPr>
      <dsp:spPr>
        <a:xfrm>
          <a:off x="2363398" y="2196904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1675254" y="0"/>
              </a:moveTo>
              <a:lnTo>
                <a:pt x="1675254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56F8F0-780D-4BDF-8327-D97AD0E0F09B}">
      <dsp:nvSpPr>
        <dsp:cNvPr id="0" name=""/>
        <dsp:cNvSpPr/>
      </dsp:nvSpPr>
      <dsp:spPr>
        <a:xfrm>
          <a:off x="688144" y="2196904"/>
          <a:ext cx="3350508" cy="398634"/>
        </a:xfrm>
        <a:custGeom>
          <a:avLst/>
          <a:gdLst/>
          <a:ahLst/>
          <a:cxnLst/>
          <a:rect l="0" t="0" r="0" b="0"/>
          <a:pathLst>
            <a:path>
              <a:moveTo>
                <a:pt x="3350508" y="0"/>
              </a:moveTo>
              <a:lnTo>
                <a:pt x="3350508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12C219-2326-4D0A-B5BE-AAF812C60993}">
      <dsp:nvSpPr>
        <dsp:cNvPr id="0" name=""/>
        <dsp:cNvSpPr/>
      </dsp:nvSpPr>
      <dsp:spPr>
        <a:xfrm>
          <a:off x="3353320" y="1326534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787427-6A11-41F0-AAF7-BAF3277A0699}">
      <dsp:nvSpPr>
        <dsp:cNvPr id="0" name=""/>
        <dsp:cNvSpPr/>
      </dsp:nvSpPr>
      <dsp:spPr>
        <a:xfrm>
          <a:off x="3505616" y="1471215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Механизмы</a:t>
          </a:r>
        </a:p>
      </dsp:txBody>
      <dsp:txXfrm>
        <a:off x="3531108" y="1496707"/>
        <a:ext cx="1319678" cy="819386"/>
      </dsp:txXfrm>
    </dsp:sp>
    <dsp:sp modelId="{2C415AB1-BB08-4312-B51B-95CB3841A0B6}">
      <dsp:nvSpPr>
        <dsp:cNvPr id="0" name=""/>
        <dsp:cNvSpPr/>
      </dsp:nvSpPr>
      <dsp:spPr>
        <a:xfrm>
          <a:off x="2812" y="2595539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EE178E-2E2C-4D06-80E0-F025DF99E3CD}">
      <dsp:nvSpPr>
        <dsp:cNvPr id="0" name=""/>
        <dsp:cNvSpPr/>
      </dsp:nvSpPr>
      <dsp:spPr>
        <a:xfrm>
          <a:off x="155108" y="2740220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Заражение</a:t>
          </a:r>
        </a:p>
      </dsp:txBody>
      <dsp:txXfrm>
        <a:off x="180600" y="2765712"/>
        <a:ext cx="1319678" cy="819386"/>
      </dsp:txXfrm>
    </dsp:sp>
    <dsp:sp modelId="{87E82242-5E88-42F7-B046-2108E0D5B8D5}">
      <dsp:nvSpPr>
        <dsp:cNvPr id="0" name=""/>
        <dsp:cNvSpPr/>
      </dsp:nvSpPr>
      <dsp:spPr>
        <a:xfrm>
          <a:off x="1678066" y="2595539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923101-7781-4363-875F-2B67F2B1D668}">
      <dsp:nvSpPr>
        <dsp:cNvPr id="0" name=""/>
        <dsp:cNvSpPr/>
      </dsp:nvSpPr>
      <dsp:spPr>
        <a:xfrm>
          <a:off x="1830362" y="2740220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Внушение</a:t>
          </a:r>
        </a:p>
      </dsp:txBody>
      <dsp:txXfrm>
        <a:off x="1855854" y="2765712"/>
        <a:ext cx="1319678" cy="819386"/>
      </dsp:txXfrm>
    </dsp:sp>
    <dsp:sp modelId="{B8FAB9FB-BED8-4B24-94F5-303EF57B0D55}">
      <dsp:nvSpPr>
        <dsp:cNvPr id="0" name=""/>
        <dsp:cNvSpPr/>
      </dsp:nvSpPr>
      <dsp:spPr>
        <a:xfrm>
          <a:off x="3353320" y="2595539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B39C70-769F-4584-AF20-DAC6512F5478}">
      <dsp:nvSpPr>
        <dsp:cNvPr id="0" name=""/>
        <dsp:cNvSpPr/>
      </dsp:nvSpPr>
      <dsp:spPr>
        <a:xfrm>
          <a:off x="3505616" y="2740220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Подражание</a:t>
          </a:r>
        </a:p>
      </dsp:txBody>
      <dsp:txXfrm>
        <a:off x="3531108" y="2765712"/>
        <a:ext cx="1319678" cy="819386"/>
      </dsp:txXfrm>
    </dsp:sp>
    <dsp:sp modelId="{55EB6E50-85B0-4F24-BCE8-F56E6DB38C79}">
      <dsp:nvSpPr>
        <dsp:cNvPr id="0" name=""/>
        <dsp:cNvSpPr/>
      </dsp:nvSpPr>
      <dsp:spPr>
        <a:xfrm>
          <a:off x="5028574" y="2595539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893EC9-8FDA-40D0-9E74-78128CC4AB33}">
      <dsp:nvSpPr>
        <dsp:cNvPr id="0" name=""/>
        <dsp:cNvSpPr/>
      </dsp:nvSpPr>
      <dsp:spPr>
        <a:xfrm>
          <a:off x="5180870" y="2740220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Убеждение</a:t>
          </a:r>
        </a:p>
      </dsp:txBody>
      <dsp:txXfrm>
        <a:off x="5206362" y="2765712"/>
        <a:ext cx="1319678" cy="819386"/>
      </dsp:txXfrm>
    </dsp:sp>
    <dsp:sp modelId="{0EDEB4B4-3184-4989-89C8-C7FE4479A3CD}">
      <dsp:nvSpPr>
        <dsp:cNvPr id="0" name=""/>
        <dsp:cNvSpPr/>
      </dsp:nvSpPr>
      <dsp:spPr>
        <a:xfrm>
          <a:off x="6703828" y="2595539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8B2FE7-3C04-47AC-8820-F6D8BE1175CC}">
      <dsp:nvSpPr>
        <dsp:cNvPr id="0" name=""/>
        <dsp:cNvSpPr/>
      </dsp:nvSpPr>
      <dsp:spPr>
        <a:xfrm>
          <a:off x="6856124" y="2740220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Мода</a:t>
          </a:r>
        </a:p>
      </dsp:txBody>
      <dsp:txXfrm>
        <a:off x="6881616" y="2765712"/>
        <a:ext cx="1319678" cy="8193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8193F7-870E-4902-8F03-27F0A5C174F5}">
      <dsp:nvSpPr>
        <dsp:cNvPr id="0" name=""/>
        <dsp:cNvSpPr/>
      </dsp:nvSpPr>
      <dsp:spPr>
        <a:xfrm>
          <a:off x="4047090" y="2227009"/>
          <a:ext cx="3435542" cy="3544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553"/>
              </a:lnTo>
              <a:lnTo>
                <a:pt x="3435542" y="241553"/>
              </a:lnTo>
              <a:lnTo>
                <a:pt x="3435542" y="35445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3C5D21-8FB2-436A-9D7B-96EFE8407A0B}">
      <dsp:nvSpPr>
        <dsp:cNvPr id="0" name=""/>
        <dsp:cNvSpPr/>
      </dsp:nvSpPr>
      <dsp:spPr>
        <a:xfrm>
          <a:off x="4047090" y="2227009"/>
          <a:ext cx="1754584" cy="3544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553"/>
              </a:lnTo>
              <a:lnTo>
                <a:pt x="1754584" y="241553"/>
              </a:lnTo>
              <a:lnTo>
                <a:pt x="1754584" y="35445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CD0F0B-6721-4FE6-BC03-94A0B47B6788}">
      <dsp:nvSpPr>
        <dsp:cNvPr id="0" name=""/>
        <dsp:cNvSpPr/>
      </dsp:nvSpPr>
      <dsp:spPr>
        <a:xfrm>
          <a:off x="3934610" y="2227009"/>
          <a:ext cx="112480" cy="354458"/>
        </a:xfrm>
        <a:custGeom>
          <a:avLst/>
          <a:gdLst/>
          <a:ahLst/>
          <a:cxnLst/>
          <a:rect l="0" t="0" r="0" b="0"/>
          <a:pathLst>
            <a:path>
              <a:moveTo>
                <a:pt x="112480" y="0"/>
              </a:moveTo>
              <a:lnTo>
                <a:pt x="112480" y="241553"/>
              </a:lnTo>
              <a:lnTo>
                <a:pt x="0" y="241553"/>
              </a:lnTo>
              <a:lnTo>
                <a:pt x="0" y="35445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1386A6-D7CA-4717-95DD-A22045A81747}">
      <dsp:nvSpPr>
        <dsp:cNvPr id="0" name=""/>
        <dsp:cNvSpPr/>
      </dsp:nvSpPr>
      <dsp:spPr>
        <a:xfrm>
          <a:off x="2258898" y="2227009"/>
          <a:ext cx="1788191" cy="354458"/>
        </a:xfrm>
        <a:custGeom>
          <a:avLst/>
          <a:gdLst/>
          <a:ahLst/>
          <a:cxnLst/>
          <a:rect l="0" t="0" r="0" b="0"/>
          <a:pathLst>
            <a:path>
              <a:moveTo>
                <a:pt x="1788191" y="0"/>
              </a:moveTo>
              <a:lnTo>
                <a:pt x="1788191" y="241553"/>
              </a:lnTo>
              <a:lnTo>
                <a:pt x="0" y="241553"/>
              </a:lnTo>
              <a:lnTo>
                <a:pt x="0" y="35445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1436D3-71AF-413E-B675-62F5E3262114}">
      <dsp:nvSpPr>
        <dsp:cNvPr id="0" name=""/>
        <dsp:cNvSpPr/>
      </dsp:nvSpPr>
      <dsp:spPr>
        <a:xfrm>
          <a:off x="690420" y="2227009"/>
          <a:ext cx="3356670" cy="354458"/>
        </a:xfrm>
        <a:custGeom>
          <a:avLst/>
          <a:gdLst/>
          <a:ahLst/>
          <a:cxnLst/>
          <a:rect l="0" t="0" r="0" b="0"/>
          <a:pathLst>
            <a:path>
              <a:moveTo>
                <a:pt x="3356670" y="0"/>
              </a:moveTo>
              <a:lnTo>
                <a:pt x="3356670" y="241553"/>
              </a:lnTo>
              <a:lnTo>
                <a:pt x="0" y="241553"/>
              </a:lnTo>
              <a:lnTo>
                <a:pt x="0" y="35445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AB1441-21BD-4B3B-BF9F-094528A3A457}">
      <dsp:nvSpPr>
        <dsp:cNvPr id="0" name=""/>
        <dsp:cNvSpPr/>
      </dsp:nvSpPr>
      <dsp:spPr>
        <a:xfrm>
          <a:off x="3437706" y="1453091"/>
          <a:ext cx="1218768" cy="7739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66EE05-401C-4153-91B8-4EB062820657}">
      <dsp:nvSpPr>
        <dsp:cNvPr id="0" name=""/>
        <dsp:cNvSpPr/>
      </dsp:nvSpPr>
      <dsp:spPr>
        <a:xfrm>
          <a:off x="3573125" y="1581739"/>
          <a:ext cx="1218768" cy="7739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Факторы</a:t>
          </a:r>
        </a:p>
      </dsp:txBody>
      <dsp:txXfrm>
        <a:off x="3595792" y="1604406"/>
        <a:ext cx="1173434" cy="728583"/>
      </dsp:txXfrm>
    </dsp:sp>
    <dsp:sp modelId="{9009F508-FB1C-4435-901F-EE2F8CB3BB2A}">
      <dsp:nvSpPr>
        <dsp:cNvPr id="0" name=""/>
        <dsp:cNvSpPr/>
      </dsp:nvSpPr>
      <dsp:spPr>
        <a:xfrm>
          <a:off x="2163" y="2581467"/>
          <a:ext cx="1376513" cy="7739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D8D9DF-AEB2-4CFB-82A2-C09209316BD9}">
      <dsp:nvSpPr>
        <dsp:cNvPr id="0" name=""/>
        <dsp:cNvSpPr/>
      </dsp:nvSpPr>
      <dsp:spPr>
        <a:xfrm>
          <a:off x="137582" y="2710115"/>
          <a:ext cx="1376513" cy="7739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Возраст</a:t>
          </a:r>
        </a:p>
      </dsp:txBody>
      <dsp:txXfrm>
        <a:off x="160249" y="2732782"/>
        <a:ext cx="1331179" cy="728583"/>
      </dsp:txXfrm>
    </dsp:sp>
    <dsp:sp modelId="{2BD65263-80DC-49EA-BD87-0C772E56F3C7}">
      <dsp:nvSpPr>
        <dsp:cNvPr id="0" name=""/>
        <dsp:cNvSpPr/>
      </dsp:nvSpPr>
      <dsp:spPr>
        <a:xfrm>
          <a:off x="1649514" y="2581467"/>
          <a:ext cx="1218768" cy="7739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C6B59A-277B-4130-B2C9-713EE463AE40}">
      <dsp:nvSpPr>
        <dsp:cNvPr id="0" name=""/>
        <dsp:cNvSpPr/>
      </dsp:nvSpPr>
      <dsp:spPr>
        <a:xfrm>
          <a:off x="1784933" y="2710115"/>
          <a:ext cx="1218768" cy="7739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Пол</a:t>
          </a:r>
        </a:p>
      </dsp:txBody>
      <dsp:txXfrm>
        <a:off x="1807600" y="2732782"/>
        <a:ext cx="1173434" cy="728583"/>
      </dsp:txXfrm>
    </dsp:sp>
    <dsp:sp modelId="{B6187ECF-8DB2-4C9F-A2DA-91B64BCCEC85}">
      <dsp:nvSpPr>
        <dsp:cNvPr id="0" name=""/>
        <dsp:cNvSpPr/>
      </dsp:nvSpPr>
      <dsp:spPr>
        <a:xfrm>
          <a:off x="3139120" y="2581467"/>
          <a:ext cx="1590980" cy="7739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E90783-8443-49AE-8A9D-C8946F9D13CB}">
      <dsp:nvSpPr>
        <dsp:cNvPr id="0" name=""/>
        <dsp:cNvSpPr/>
      </dsp:nvSpPr>
      <dsp:spPr>
        <a:xfrm>
          <a:off x="3274539" y="2710115"/>
          <a:ext cx="1590980" cy="7739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Образование</a:t>
          </a:r>
        </a:p>
      </dsp:txBody>
      <dsp:txXfrm>
        <a:off x="3297206" y="2732782"/>
        <a:ext cx="1545646" cy="728583"/>
      </dsp:txXfrm>
    </dsp:sp>
    <dsp:sp modelId="{0F5CC418-37F2-4A7A-9523-9C4326102010}">
      <dsp:nvSpPr>
        <dsp:cNvPr id="0" name=""/>
        <dsp:cNvSpPr/>
      </dsp:nvSpPr>
      <dsp:spPr>
        <a:xfrm>
          <a:off x="5000938" y="2581467"/>
          <a:ext cx="1601473" cy="7739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C0E2AD-74D0-4468-A1EE-4F3CB1B84144}">
      <dsp:nvSpPr>
        <dsp:cNvPr id="0" name=""/>
        <dsp:cNvSpPr/>
      </dsp:nvSpPr>
      <dsp:spPr>
        <a:xfrm>
          <a:off x="5136356" y="2710115"/>
          <a:ext cx="1601473" cy="7739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Национальные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особенности</a:t>
          </a:r>
        </a:p>
      </dsp:txBody>
      <dsp:txXfrm>
        <a:off x="5159023" y="2732782"/>
        <a:ext cx="1556139" cy="728583"/>
      </dsp:txXfrm>
    </dsp:sp>
    <dsp:sp modelId="{C93BD40A-0EEE-4E74-BBD8-DEE004584C77}">
      <dsp:nvSpPr>
        <dsp:cNvPr id="0" name=""/>
        <dsp:cNvSpPr/>
      </dsp:nvSpPr>
      <dsp:spPr>
        <a:xfrm>
          <a:off x="6873249" y="2581467"/>
          <a:ext cx="1218768" cy="7739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46216E-AC8F-445B-9C6B-A5731851C5D6}">
      <dsp:nvSpPr>
        <dsp:cNvPr id="0" name=""/>
        <dsp:cNvSpPr/>
      </dsp:nvSpPr>
      <dsp:spPr>
        <a:xfrm>
          <a:off x="7008668" y="2710115"/>
          <a:ext cx="1218768" cy="7739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Культура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общества</a:t>
          </a:r>
        </a:p>
      </dsp:txBody>
      <dsp:txXfrm>
        <a:off x="7031335" y="2732782"/>
        <a:ext cx="1173434" cy="7285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3E2D5-0F0A-4F35-A7F5-FD1AA7CB4456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043194-E41C-4B07-9A51-BC2D83C5E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7987699-142C-41D8-997F-631165A3B2B4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B812-F15C-422A-A78D-49B650EAE1A9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43F78-D949-415B-B47E-00CEB87C0CFA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FE0DA-D152-4E90-9FD3-E368825C4CD0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2A5C609-460B-41A0-B756-C2FB0875D48F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119B-52DD-4E12-AB68-3500F4C50ACB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64B01-E9A0-4133-80B4-A91F61C58B03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662F1-276D-4D72-B0C4-42302911DCA5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CB604-54FF-4678-9BF5-DEA5B09360C9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8EBD-4439-4E26-8345-F6D874A69CB3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EE133-57C8-42EB-A138-D5CAE9DD55A2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E487E35-92D7-486D-B645-6A72985D84F1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Социально-психологические механизмы общения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Лектор: кандидат социологических наук, доцент Л.К. </a:t>
            </a:r>
            <a:r>
              <a:rPr kumimoji="0" lang="ru-RU" sz="1700" b="1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Качалов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Внушение и </a:t>
            </a:r>
            <a:r>
              <a:rPr lang="ru-RU" dirty="0" err="1"/>
              <a:t>контрвнушение</a:t>
            </a:r>
            <a:r>
              <a:rPr lang="ru-RU" dirty="0"/>
              <a:t> (по Б.Ф.Поршневу)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Связь суггестии с принудительной силой коллективных действий</a:t>
            </a:r>
          </a:p>
          <a:p>
            <a:r>
              <a:rPr lang="ru-RU" dirty="0"/>
              <a:t>Связь контрсуггестии с психической независимостью личности</a:t>
            </a:r>
          </a:p>
          <a:p>
            <a:r>
              <a:rPr lang="ru-RU" dirty="0"/>
              <a:t>Суггестия и </a:t>
            </a:r>
            <a:r>
              <a:rPr lang="ru-RU" dirty="0" err="1"/>
              <a:t>контрсуггестия</a:t>
            </a:r>
            <a:r>
              <a:rPr lang="ru-RU" dirty="0"/>
              <a:t> формировали процессы социальной дифференциации человечества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Внушение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Виды внушения:</a:t>
            </a:r>
          </a:p>
          <a:p>
            <a:pPr marL="514350" indent="-514350">
              <a:buAutoNum type="arabicParenR"/>
            </a:pPr>
            <a:r>
              <a:rPr lang="ru-RU" dirty="0"/>
              <a:t>Гипнотическое</a:t>
            </a:r>
          </a:p>
          <a:p>
            <a:pPr marL="514350" indent="-514350">
              <a:buAutoNum type="arabicParenR"/>
            </a:pPr>
            <a:r>
              <a:rPr lang="ru-RU" dirty="0"/>
              <a:t>В состоянии бодрствования</a:t>
            </a:r>
          </a:p>
          <a:p>
            <a:pPr marL="514350" indent="-514350">
              <a:buNone/>
            </a:pPr>
            <a:r>
              <a:rPr lang="ru-RU" b="1" dirty="0"/>
              <a:t>Уровни внушаемости:</a:t>
            </a:r>
          </a:p>
          <a:p>
            <a:pPr marL="514350" indent="-514350">
              <a:buAutoNum type="arabicParenR"/>
            </a:pPr>
            <a:r>
              <a:rPr lang="ru-RU" dirty="0"/>
              <a:t>Гиповнушаемые</a:t>
            </a:r>
          </a:p>
          <a:p>
            <a:pPr marL="514350" indent="-514350">
              <a:buAutoNum type="arabicParenR"/>
            </a:pPr>
            <a:r>
              <a:rPr lang="ru-RU" dirty="0"/>
              <a:t>Внушаемые</a:t>
            </a:r>
          </a:p>
          <a:p>
            <a:pPr marL="514350" indent="-514350">
              <a:buAutoNum type="arabicParenR"/>
            </a:pPr>
            <a:r>
              <a:rPr lang="ru-RU" dirty="0" err="1"/>
              <a:t>Гипервнушаемые</a:t>
            </a:r>
            <a:r>
              <a:rPr lang="ru-RU" dirty="0"/>
              <a:t> </a:t>
            </a:r>
          </a:p>
          <a:p>
            <a:pPr marL="514350" indent="-514350">
              <a:buAutoNum type="arabicParenR"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3600" b="1" dirty="0"/>
              <a:t>Убеждение</a:t>
            </a:r>
            <a:r>
              <a:rPr lang="ru-RU" sz="3600" dirty="0"/>
              <a:t> – процесс и результат </a:t>
            </a:r>
            <a:r>
              <a:rPr lang="ru-RU" sz="3600" dirty="0" err="1"/>
              <a:t>программно-оринтированного</a:t>
            </a:r>
            <a:r>
              <a:rPr lang="ru-RU" sz="3600" dirty="0"/>
              <a:t> воздействия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r>
              <a:rPr lang="ru-RU" dirty="0"/>
              <a:t>Цель убеждения – организовать превращение информации в систему установок и принципов личности</a:t>
            </a:r>
          </a:p>
          <a:p>
            <a:r>
              <a:rPr lang="ru-RU" dirty="0"/>
              <a:t>Убеждение – это система логических доказательств, ориентированных на критически настроенную личность</a:t>
            </a:r>
          </a:p>
          <a:p>
            <a:r>
              <a:rPr lang="ru-RU" dirty="0"/>
              <a:t>Это процесс воздействия на рациональную и эмоциональную сферы личности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Условия эффективности убеждающего воздействия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 Соответствие уровню возрастного развития</a:t>
            </a:r>
          </a:p>
          <a:p>
            <a:r>
              <a:rPr lang="ru-RU" dirty="0"/>
              <a:t>Строится с учетом индивидуальных особенностей личности</a:t>
            </a:r>
          </a:p>
          <a:p>
            <a:r>
              <a:rPr lang="ru-RU" dirty="0"/>
              <a:t>Последовательность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Условия эффективности убеждающего воздействия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Ориентировка на смысловое поле убеждаемого</a:t>
            </a:r>
          </a:p>
          <a:p>
            <a:r>
              <a:rPr lang="ru-RU" dirty="0"/>
              <a:t>Доказательства должны содержать обобщенные положения и конкретные факты</a:t>
            </a:r>
          </a:p>
          <a:p>
            <a:r>
              <a:rPr lang="ru-RU" dirty="0"/>
              <a:t>Вера  в то, в чем убеждаете других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Способы убеждения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2214554"/>
            <a:ext cx="37147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Убеждение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3714752"/>
            <a:ext cx="2714644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Прямое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00562" y="3714752"/>
            <a:ext cx="2714644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Косвенное </a:t>
            </a:r>
          </a:p>
        </p:txBody>
      </p:sp>
      <p:cxnSp>
        <p:nvCxnSpPr>
          <p:cNvPr id="9" name="Прямая со стрелкой 8"/>
          <p:cNvCxnSpPr>
            <a:stCxn id="5" idx="2"/>
          </p:cNvCxnSpPr>
          <p:nvPr/>
        </p:nvCxnSpPr>
        <p:spPr>
          <a:xfrm rot="5400000">
            <a:off x="3350407" y="2421721"/>
            <a:ext cx="442922" cy="18573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5" idx="2"/>
          </p:cNvCxnSpPr>
          <p:nvPr/>
        </p:nvCxnSpPr>
        <p:spPr>
          <a:xfrm rot="16200000" flipH="1">
            <a:off x="5064919" y="2564597"/>
            <a:ext cx="514360" cy="164307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Способы убеждения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3214686"/>
            <a:ext cx="1285884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dirty="0"/>
              <a:t>Аудитория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3214686"/>
            <a:ext cx="1214446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200" dirty="0"/>
              <a:t>Процесс</a:t>
            </a:r>
            <a:r>
              <a:rPr lang="ru-RU" sz="2000" dirty="0"/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57818" y="3214686"/>
            <a:ext cx="1143008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dirty="0"/>
              <a:t>Сила</a:t>
            </a:r>
          </a:p>
          <a:p>
            <a:pPr algn="ctr"/>
            <a:r>
              <a:rPr lang="ru-RU" sz="2400" dirty="0"/>
              <a:t>убеждения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1928794" y="3857628"/>
            <a:ext cx="35719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6643702" y="4071942"/>
            <a:ext cx="571504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57224" y="2285992"/>
            <a:ext cx="1000132" cy="3643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Побуждение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286644" y="2214554"/>
            <a:ext cx="1000132" cy="3643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600" dirty="0"/>
              <a:t>Реакция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Способы убеждения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  Прямое убеждение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5" y="2428868"/>
          <a:ext cx="7215237" cy="3134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7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14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6716">
                <a:tc>
                  <a:txBody>
                    <a:bodyPr/>
                    <a:lstStyle/>
                    <a:p>
                      <a:r>
                        <a:rPr lang="ru-RU" sz="2400" dirty="0"/>
                        <a:t>Склонная к анализу и </a:t>
                      </a:r>
                    </a:p>
                    <a:p>
                      <a:r>
                        <a:rPr lang="ru-RU" sz="2400" dirty="0"/>
                        <a:t>мотивированная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Значительные усилия:</a:t>
                      </a:r>
                    </a:p>
                    <a:p>
                      <a:r>
                        <a:rPr lang="ru-RU" sz="2400" dirty="0"/>
                        <a:t>обдумывание, согласие, контраргументы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Веские аргументы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28728" y="2786058"/>
            <a:ext cx="180151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800" dirty="0"/>
              <a:t>Аудитория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7686" y="2857496"/>
            <a:ext cx="145700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800" dirty="0"/>
              <a:t>Процесс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43768" y="314324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00760" y="2857496"/>
            <a:ext cx="267996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800" dirty="0"/>
              <a:t>Сила</a:t>
            </a:r>
            <a:r>
              <a:rPr lang="ru-RU" dirty="0"/>
              <a:t> </a:t>
            </a:r>
            <a:r>
              <a:rPr lang="ru-RU" sz="2800" dirty="0"/>
              <a:t>убеждения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Способы убеждения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  Косвенное убеждение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5" y="2428868"/>
          <a:ext cx="7215237" cy="3134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7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14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6716">
                <a:tc>
                  <a:txBody>
                    <a:bodyPr/>
                    <a:lstStyle/>
                    <a:p>
                      <a:r>
                        <a:rPr lang="ru-RU" sz="2400" dirty="0"/>
                        <a:t>Несклонная к анализу или </a:t>
                      </a:r>
                    </a:p>
                    <a:p>
                      <a:r>
                        <a:rPr lang="ru-RU" sz="2400" dirty="0"/>
                        <a:t>незаинтересованная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Значительных</a:t>
                      </a:r>
                    </a:p>
                    <a:p>
                      <a:r>
                        <a:rPr lang="ru-RU" sz="2400" dirty="0"/>
                        <a:t>Усилий</a:t>
                      </a:r>
                      <a:r>
                        <a:rPr lang="ru-RU" sz="2400" baseline="0" dirty="0"/>
                        <a:t> нет</a:t>
                      </a:r>
                      <a:r>
                        <a:rPr lang="ru-RU" sz="2400" dirty="0"/>
                        <a:t>:</a:t>
                      </a:r>
                    </a:p>
                    <a:p>
                      <a:r>
                        <a:rPr lang="ru-RU" sz="2400" dirty="0"/>
                        <a:t>Косвенные</a:t>
                      </a:r>
                      <a:r>
                        <a:rPr lang="ru-RU" sz="2400" baseline="0" dirty="0"/>
                        <a:t> намеки, обещания</a:t>
                      </a:r>
                      <a:endParaRPr lang="ru-RU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Веских</a:t>
                      </a:r>
                      <a:r>
                        <a:rPr lang="ru-RU" sz="2800" baseline="0" dirty="0"/>
                        <a:t> </a:t>
                      </a:r>
                      <a:r>
                        <a:rPr lang="ru-RU" sz="2800" dirty="0"/>
                        <a:t>аргументы нет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28728" y="2786058"/>
            <a:ext cx="180151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800" dirty="0"/>
              <a:t>Аудитория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7686" y="2857496"/>
            <a:ext cx="145700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800" dirty="0"/>
              <a:t>Процесс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43768" y="314324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00760" y="2857496"/>
            <a:ext cx="267996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800" dirty="0"/>
              <a:t>Сила</a:t>
            </a:r>
            <a:r>
              <a:rPr lang="ru-RU" dirty="0"/>
              <a:t> </a:t>
            </a:r>
            <a:r>
              <a:rPr lang="ru-RU" sz="2800" dirty="0"/>
              <a:t>убеждения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Слагаемые убеждения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1714488"/>
            <a:ext cx="535785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Коммуникатор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2786058"/>
            <a:ext cx="535785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Сообщение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3929066"/>
            <a:ext cx="535785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Канал передачи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5072074"/>
            <a:ext cx="535785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Аудитория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вопросы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1. Понятие социально-психологического механизма общения</a:t>
            </a:r>
          </a:p>
          <a:p>
            <a:pPr>
              <a:buNone/>
            </a:pPr>
            <a:r>
              <a:rPr lang="ru-RU" dirty="0"/>
              <a:t> 2. Психическое заражение</a:t>
            </a:r>
          </a:p>
          <a:p>
            <a:pPr>
              <a:buNone/>
            </a:pPr>
            <a:r>
              <a:rPr lang="ru-RU" dirty="0"/>
              <a:t> 3. Внушение</a:t>
            </a:r>
          </a:p>
          <a:p>
            <a:pPr>
              <a:buNone/>
            </a:pPr>
            <a:r>
              <a:rPr lang="ru-RU" dirty="0"/>
              <a:t> 4. Убеждение</a:t>
            </a:r>
          </a:p>
          <a:p>
            <a:pPr>
              <a:buNone/>
            </a:pPr>
            <a:r>
              <a:rPr lang="ru-RU" dirty="0"/>
              <a:t> 5. Подражание</a:t>
            </a:r>
          </a:p>
          <a:p>
            <a:pPr>
              <a:buNone/>
            </a:pPr>
            <a:r>
              <a:rPr lang="ru-RU" dirty="0"/>
              <a:t> 6. Мода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r>
              <a:rPr lang="ru-RU" sz="3600" b="1" dirty="0"/>
              <a:t>Подражание</a:t>
            </a:r>
            <a:r>
              <a:rPr lang="ru-RU" sz="3600" dirty="0"/>
              <a:t> – механизм общения, обеспечивающий воспроизводство образцов поведения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 Виды подражания (по </a:t>
            </a:r>
            <a:r>
              <a:rPr lang="ru-RU" dirty="0" err="1"/>
              <a:t>Г.Тарду</a:t>
            </a:r>
            <a:r>
              <a:rPr lang="ru-RU" dirty="0"/>
              <a:t>):</a:t>
            </a:r>
          </a:p>
          <a:p>
            <a:r>
              <a:rPr lang="ru-RU" dirty="0"/>
              <a:t>Логическое</a:t>
            </a:r>
          </a:p>
          <a:p>
            <a:r>
              <a:rPr lang="ru-RU" dirty="0" err="1"/>
              <a:t>Внелогическое</a:t>
            </a:r>
            <a:endParaRPr lang="ru-RU" dirty="0"/>
          </a:p>
          <a:p>
            <a:r>
              <a:rPr lang="ru-RU" dirty="0"/>
              <a:t>Внутреннее</a:t>
            </a:r>
          </a:p>
          <a:p>
            <a:r>
              <a:rPr lang="ru-RU" dirty="0"/>
              <a:t>Внешнее</a:t>
            </a:r>
          </a:p>
          <a:p>
            <a:r>
              <a:rPr lang="ru-RU" dirty="0"/>
              <a:t>Мода</a:t>
            </a:r>
          </a:p>
          <a:p>
            <a:r>
              <a:rPr lang="ru-RU" dirty="0"/>
              <a:t>Обычай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Подражание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Подражание есть воспроизведение образца или примера с учетом опыта и обстоятельств воспроизведения</a:t>
            </a:r>
          </a:p>
          <a:p>
            <a:r>
              <a:rPr lang="ru-RU" dirty="0"/>
              <a:t>Подражание – механизм массового поведения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Основы феномена подражания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Простая имитация в экстремальных ситуациях</a:t>
            </a:r>
          </a:p>
          <a:p>
            <a:r>
              <a:rPr lang="ru-RU" dirty="0"/>
              <a:t>Обыденное подражания как результат действия «экономичности» сознания в повседневных ситуациях</a:t>
            </a:r>
          </a:p>
          <a:p>
            <a:r>
              <a:rPr lang="ru-RU" dirty="0"/>
              <a:t>«Уважительное» подражание в ситуациях повышенной значимости кого-либо</a:t>
            </a:r>
          </a:p>
          <a:p>
            <a:r>
              <a:rPr lang="ru-RU" dirty="0"/>
              <a:t>Понижающее себя подражание как следствие недостатка опыта или заниженной самооценки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Факторы выраженности способности к подражанию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Мода</a:t>
            </a:r>
            <a:r>
              <a:rPr lang="ru-RU" sz="3600" dirty="0"/>
              <a:t> – форма стандартизированного массового поведения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17 в. французский термин «</a:t>
            </a:r>
            <a:r>
              <a:rPr lang="en-US" dirty="0"/>
              <a:t>mode</a:t>
            </a:r>
            <a:r>
              <a:rPr lang="ru-RU" dirty="0"/>
              <a:t>» и итальянский «</a:t>
            </a:r>
            <a:r>
              <a:rPr lang="en-US" dirty="0" err="1"/>
              <a:t>modo</a:t>
            </a:r>
            <a:r>
              <a:rPr lang="ru-RU" dirty="0"/>
              <a:t>» – особые феномены в сфере быта, в одежде, в обуви, мебели, прическе и поведении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Мода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Определенный образец поведения, который обладает высокой степенью устойчивости</a:t>
            </a:r>
          </a:p>
          <a:p>
            <a:r>
              <a:rPr lang="ru-RU" dirty="0"/>
              <a:t>Специфическая форма социально-психологического общения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Функции моды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Коммуникативная</a:t>
            </a:r>
          </a:p>
          <a:p>
            <a:r>
              <a:rPr lang="ru-RU" dirty="0"/>
              <a:t>Интерактивная</a:t>
            </a:r>
          </a:p>
          <a:p>
            <a:r>
              <a:rPr lang="ru-RU" dirty="0"/>
              <a:t>Компенсаторная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 </a:t>
            </a:r>
            <a:r>
              <a:rPr lang="ru-RU" sz="3100" b="1" dirty="0"/>
              <a:t> </a:t>
            </a:r>
            <a:r>
              <a:rPr lang="ru-RU" sz="3600" b="1" dirty="0"/>
              <a:t>Понятие социально-психологического механизма общения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/>
              <a:t>Социально-психологические явления и процессы, возникающие в результате взаимовлияния людей друг на друга, которые оказывают непосредственное воздействие на уровень их коммуникативной активности, глубину и полноту их психологического контакта и взаимопонимания, на характер и эффективность их коммуникативного поведения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Понятие социально-психологического механизма общения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420833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/>
              <a:t>Особенности взаимодействия между собой различных механизмов общения 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err="1"/>
              <a:t>Взаимоусиливают</a:t>
            </a:r>
            <a:r>
              <a:rPr lang="ru-RU" dirty="0"/>
              <a:t> друг друга</a:t>
            </a:r>
          </a:p>
          <a:p>
            <a:pPr lvl="0"/>
            <a:r>
              <a:rPr lang="ru-RU" dirty="0"/>
              <a:t>Действуют в режиме противоречия друг другу</a:t>
            </a:r>
          </a:p>
          <a:p>
            <a:r>
              <a:rPr lang="ru-RU" dirty="0"/>
              <a:t>В одном механизме могут совмещаться противоположные механизмы, доминирующие на различных стадиях его развития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3200" b="1" dirty="0"/>
              <a:t>Заражение</a:t>
            </a:r>
            <a:r>
              <a:rPr lang="ru-RU" sz="3200" dirty="0"/>
              <a:t> - бессознательная форма включения личности в определенные психические состояния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r>
              <a:rPr lang="ru-RU" dirty="0"/>
              <a:t>Передача психического настроения</a:t>
            </a:r>
          </a:p>
          <a:p>
            <a:r>
              <a:rPr lang="ru-RU" dirty="0"/>
              <a:t>Основа эффекта – эмоциональное воздействие в условиях непосредственного контакта</a:t>
            </a:r>
          </a:p>
          <a:p>
            <a:r>
              <a:rPr lang="ru-RU" dirty="0"/>
              <a:t>Источник – носитель эмоционального заряда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Функции заражения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Усиление групповой сплоченности</a:t>
            </a:r>
          </a:p>
          <a:p>
            <a:r>
              <a:rPr lang="ru-RU" dirty="0"/>
              <a:t>Компенсация недостаточной сплоченности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  Заражение – это сопереживание психического состояния группой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Формы проявления заражения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3600" dirty="0"/>
              <a:t>Массовые психозы</a:t>
            </a:r>
          </a:p>
          <a:p>
            <a:r>
              <a:rPr lang="ru-RU" sz="3600" dirty="0"/>
              <a:t>Спортивный азарт</a:t>
            </a:r>
          </a:p>
          <a:p>
            <a:r>
              <a:rPr lang="ru-RU" sz="3600" dirty="0"/>
              <a:t>Религиозный экстаз</a:t>
            </a:r>
          </a:p>
          <a:p>
            <a:pPr>
              <a:buNone/>
            </a:pPr>
            <a:endParaRPr lang="ru-RU" sz="3600" dirty="0"/>
          </a:p>
          <a:p>
            <a:pPr>
              <a:buNone/>
            </a:pPr>
            <a:r>
              <a:rPr lang="ru-RU" sz="3600" dirty="0"/>
              <a:t> Увеличение эффекта с увеличением числа людей</a:t>
            </a:r>
          </a:p>
          <a:p>
            <a:pPr>
              <a:buNone/>
            </a:pPr>
            <a:endParaRPr lang="ru-RU" sz="3600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571636"/>
          </a:xfrm>
        </p:spPr>
        <p:txBody>
          <a:bodyPr>
            <a:noAutofit/>
          </a:bodyPr>
          <a:lstStyle/>
          <a:p>
            <a:r>
              <a:rPr lang="ru-RU" sz="3600" b="1" dirty="0"/>
              <a:t>Внушение</a:t>
            </a:r>
            <a:r>
              <a:rPr lang="ru-RU" sz="3600" dirty="0"/>
              <a:t> – механизм общения, ориентированный на формирование общего психического состояния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r>
              <a:rPr lang="ru-RU" dirty="0"/>
              <a:t>Персонифицированное воздействие одного субъекта на другой</a:t>
            </a:r>
          </a:p>
          <a:p>
            <a:r>
              <a:rPr lang="ru-RU" dirty="0"/>
              <a:t>Осуществляется вербальными действиями</a:t>
            </a:r>
          </a:p>
          <a:p>
            <a:r>
              <a:rPr lang="ru-RU" dirty="0"/>
              <a:t>Ориентируется к эмоциональной готовности человека получить установку к действию</a:t>
            </a:r>
          </a:p>
          <a:p>
            <a:r>
              <a:rPr lang="ru-RU" dirty="0"/>
              <a:t>Синоним – суггестия (от лат. </a:t>
            </a:r>
            <a:r>
              <a:rPr lang="en-US" dirty="0" err="1"/>
              <a:t>Suggestio</a:t>
            </a:r>
            <a:r>
              <a:rPr lang="en-US" dirty="0"/>
              <a:t>)</a:t>
            </a:r>
            <a:r>
              <a:rPr lang="ru-RU" dirty="0"/>
              <a:t>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372</TotalTime>
  <Words>599</Words>
  <Application>Microsoft Office PowerPoint</Application>
  <PresentationFormat>Экран (4:3)</PresentationFormat>
  <Paragraphs>170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Bookman Old Style</vt:lpstr>
      <vt:lpstr>Calibri</vt:lpstr>
      <vt:lpstr>Cambria</vt:lpstr>
      <vt:lpstr>Gill Sans MT</vt:lpstr>
      <vt:lpstr>Wingdings</vt:lpstr>
      <vt:lpstr>Wingdings 3</vt:lpstr>
      <vt:lpstr>Начальная</vt:lpstr>
      <vt:lpstr>Социально-психологические механизмы общения</vt:lpstr>
      <vt:lpstr>Основные вопросы</vt:lpstr>
      <vt:lpstr>  Понятие социально-психологического механизма общения</vt:lpstr>
      <vt:lpstr>Понятие социально-психологического механизма общения</vt:lpstr>
      <vt:lpstr>Особенности взаимодействия между собой различных механизмов общения </vt:lpstr>
      <vt:lpstr>Заражение - бессознательная форма включения личности в определенные психические состояния</vt:lpstr>
      <vt:lpstr>Функции заражения</vt:lpstr>
      <vt:lpstr>Формы проявления заражения</vt:lpstr>
      <vt:lpstr>Внушение – механизм общения, ориентированный на формирование общего психического состояния </vt:lpstr>
      <vt:lpstr>Внушение и контрвнушение (по Б.Ф.Поршневу)</vt:lpstr>
      <vt:lpstr>Внушение</vt:lpstr>
      <vt:lpstr>Убеждение – процесс и результат программно-оринтированного воздействия</vt:lpstr>
      <vt:lpstr>Условия эффективности убеждающего воздействия</vt:lpstr>
      <vt:lpstr>Условия эффективности убеждающего воздействия</vt:lpstr>
      <vt:lpstr>Способы убеждения</vt:lpstr>
      <vt:lpstr>Способы убеждения</vt:lpstr>
      <vt:lpstr>Способы убеждения</vt:lpstr>
      <vt:lpstr>Способы убеждения</vt:lpstr>
      <vt:lpstr>Слагаемые убеждения</vt:lpstr>
      <vt:lpstr>Подражание – механизм общения, обеспечивающий воспроизводство образцов поведения</vt:lpstr>
      <vt:lpstr>Подражание</vt:lpstr>
      <vt:lpstr>Основы феномена подражания</vt:lpstr>
      <vt:lpstr>Факторы выраженности способности к подражанию</vt:lpstr>
      <vt:lpstr>Мода – форма стандартизированного массового поведения</vt:lpstr>
      <vt:lpstr>Мода</vt:lpstr>
      <vt:lpstr>Функции моды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Социально-психологические механизмы общения</dc:title>
  <cp:lastModifiedBy>Леонид</cp:lastModifiedBy>
  <cp:revision>46</cp:revision>
  <dcterms:modified xsi:type="dcterms:W3CDTF">2020-08-26T12:17:27Z</dcterms:modified>
</cp:coreProperties>
</file>